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50"/>
  </p:notesMasterIdLst>
  <p:sldIdLst>
    <p:sldId id="256" r:id="rId2"/>
    <p:sldId id="314" r:id="rId3"/>
    <p:sldId id="259" r:id="rId4"/>
    <p:sldId id="258" r:id="rId5"/>
    <p:sldId id="260" r:id="rId6"/>
    <p:sldId id="261" r:id="rId7"/>
    <p:sldId id="269" r:id="rId8"/>
    <p:sldId id="312" r:id="rId9"/>
    <p:sldId id="262" r:id="rId10"/>
    <p:sldId id="263" r:id="rId11"/>
    <p:sldId id="316" r:id="rId12"/>
    <p:sldId id="264" r:id="rId13"/>
    <p:sldId id="318" r:id="rId14"/>
    <p:sldId id="321" r:id="rId15"/>
    <p:sldId id="331" r:id="rId16"/>
    <p:sldId id="322" r:id="rId17"/>
    <p:sldId id="332" r:id="rId18"/>
    <p:sldId id="265" r:id="rId19"/>
    <p:sldId id="319" r:id="rId20"/>
    <p:sldId id="324" r:id="rId21"/>
    <p:sldId id="325" r:id="rId22"/>
    <p:sldId id="326" r:id="rId23"/>
    <p:sldId id="328" r:id="rId24"/>
    <p:sldId id="329" r:id="rId25"/>
    <p:sldId id="330" r:id="rId26"/>
    <p:sldId id="333" r:id="rId27"/>
    <p:sldId id="334" r:id="rId28"/>
    <p:sldId id="342" r:id="rId29"/>
    <p:sldId id="343" r:id="rId30"/>
    <p:sldId id="266" r:id="rId31"/>
    <p:sldId id="320" r:id="rId32"/>
    <p:sldId id="323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287" r:id="rId41"/>
    <p:sldId id="276" r:id="rId42"/>
    <p:sldId id="285" r:id="rId43"/>
    <p:sldId id="279" r:id="rId44"/>
    <p:sldId id="280" r:id="rId45"/>
    <p:sldId id="278" r:id="rId46"/>
    <p:sldId id="289" r:id="rId47"/>
    <p:sldId id="317" r:id="rId48"/>
    <p:sldId id="327" r:id="rId49"/>
  </p:sldIdLst>
  <p:sldSz cx="9144000" cy="5143500" type="screen16x9"/>
  <p:notesSz cx="6858000" cy="9144000"/>
  <p:embeddedFontLst>
    <p:embeddedFont>
      <p:font typeface="Anaheim" panose="020B0604020202020204" charset="0"/>
      <p:regular r:id="rId51"/>
    </p:embeddedFont>
    <p:embeddedFont>
      <p:font typeface="Bebas Neue" panose="020B0604020202020204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unito Light" panose="02000503030000020003" pitchFamily="2" charset="0"/>
      <p:regular r:id="rId57"/>
    </p:embeddedFont>
    <p:embeddedFont>
      <p:font typeface="Palanquin" panose="020B0604020202020204" charset="0"/>
      <p:regular r:id="rId58"/>
      <p:bold r:id="rId59"/>
    </p:embeddedFont>
    <p:embeddedFont>
      <p:font typeface="Segoe UI Historic" panose="020B0502040204020203" pitchFamily="34" charset="0"/>
      <p:regular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B83BBD2-98BF-4742-ACF7-33F5B77076DC}">
          <p14:sldIdLst>
            <p14:sldId id="256"/>
          </p14:sldIdLst>
        </p14:section>
        <p14:section name="Summary Section" id="{5DA128EE-585F-400B-B7CF-1BF67B4A9545}">
          <p14:sldIdLst>
            <p14:sldId id="314"/>
          </p14:sldIdLst>
        </p14:section>
        <p14:section name="Algorithm" id="{9E0C092B-E5DC-4F1D-A6DF-1DD6F7CA8B09}">
          <p14:sldIdLst>
            <p14:sldId id="259"/>
            <p14:sldId id="258"/>
          </p14:sldIdLst>
        </p14:section>
        <p14:section name="Summary Section" id="{CD4F3AFA-7EFA-469B-9382-76E388FEED2D}">
          <p14:sldIdLst/>
        </p14:section>
        <p14:section name="Introduction" id="{357DA0C8-1DE3-4BC2-80A5-33626573FAC1}">
          <p14:sldIdLst>
            <p14:sldId id="260"/>
            <p14:sldId id="261"/>
            <p14:sldId id="269"/>
          </p14:sldIdLst>
        </p14:section>
        <p14:section name="Game Components" id="{EDB1656F-6162-4753-82D2-3123C8AA5691}">
          <p14:sldIdLst>
            <p14:sldId id="312"/>
            <p14:sldId id="262"/>
            <p14:sldId id="263"/>
          </p14:sldIdLst>
        </p14:section>
        <p14:section name="How to Play" id="{EEA0DA5E-6C46-4359-9C97-5C8268163EE0}">
          <p14:sldIdLst>
            <p14:sldId id="316"/>
            <p14:sldId id="264"/>
            <p14:sldId id="318"/>
            <p14:sldId id="321"/>
            <p14:sldId id="331"/>
            <p14:sldId id="322"/>
            <p14:sldId id="332"/>
            <p14:sldId id="265"/>
          </p14:sldIdLst>
        </p14:section>
        <p14:section name="Check Conditions" id="{ACEDF770-BCD6-4CA4-A926-D48DE26AEED1}">
          <p14:sldIdLst>
            <p14:sldId id="319"/>
            <p14:sldId id="324"/>
            <p14:sldId id="325"/>
            <p14:sldId id="326"/>
            <p14:sldId id="328"/>
            <p14:sldId id="329"/>
            <p14:sldId id="330"/>
            <p14:sldId id="333"/>
            <p14:sldId id="334"/>
            <p14:sldId id="342"/>
            <p14:sldId id="343"/>
            <p14:sldId id="266"/>
            <p14:sldId id="320"/>
            <p14:sldId id="323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Why Our Algo?" id="{33886154-F963-40D3-A8FB-BB1F3C38632A}">
          <p14:sldIdLst>
            <p14:sldId id="287"/>
            <p14:sldId id="276"/>
            <p14:sldId id="285"/>
          </p14:sldIdLst>
        </p14:section>
        <p14:section name="UI" id="{9AC7E81E-DA35-49FB-B561-FB442D6BE7B3}">
          <p14:sldIdLst>
            <p14:sldId id="279"/>
            <p14:sldId id="280"/>
            <p14:sldId id="278"/>
            <p14:sldId id="289"/>
            <p14:sldId id="317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7F3B"/>
    <a:srgbClr val="B4813A"/>
    <a:srgbClr val="DD9831"/>
    <a:srgbClr val="D98F33"/>
    <a:srgbClr val="FEC750"/>
    <a:srgbClr val="FFF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A7DA2-5217-46D4-9F69-8AAEE709A4F5}">
  <a:tblStyle styleId="{5B0A7DA2-5217-46D4-9F69-8AAEE709A4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510181-5C4E-4DE0-AE96-DDF9BCEF4A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84994" autoAdjust="0"/>
  </p:normalViewPr>
  <p:slideViewPr>
    <p:cSldViewPr snapToGrid="0">
      <p:cViewPr>
        <p:scale>
          <a:sx n="74" d="100"/>
          <a:sy n="74" d="100"/>
        </p:scale>
        <p:origin x="1512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" name="Google Shape;7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1" name="Google Shape;7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8" name="Google Shape;74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2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7" name="Google Shape;792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8" name="Google Shape;792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7" name="Google Shape;792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8" name="Google Shape;792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3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9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342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632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3" name="Google Shape;795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4" name="Google Shape;795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2" name="Google Shape;813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3" name="Google Shape;813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258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6" name="Google Shape;739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7" name="Google Shape;739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09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08474E8-010C-40AA-B8D0-C30325DCF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50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487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869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570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471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843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373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" name="Google Shape;73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4" name="Google Shape;73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1" name="Google Shape;80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016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716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38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090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871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133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058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36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069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g1e031fff48a_0_9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4" name="Google Shape;9544;g1e031fff48a_0_9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8" name="Google Shape;74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6" name="Google Shape;9206;g1da627bf863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7" name="Google Shape;9207;g1da627bf863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8" name="Google Shape;951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9" name="Google Shape;951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" name="Google Shape;9297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8" name="Google Shape;9298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Google Shape;930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0" name="Google Shape;931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9" name="Google Shape;924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0" name="Google Shape;925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" name="Google Shape;9881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2" name="Google Shape;9882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5" name="Google Shape;765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6" name="Google Shape;765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0" name="Google Shape;837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1" name="Google Shape;837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g1e031fff48a_0_9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4" name="Google Shape;9544;g1e031fff48a_0_9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5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5" name="Google Shape;766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6" name="Google Shape;790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7" name="Google Shape;790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11" name="Google Shape;11;p2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7" name="Google Shape;17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" name="Google Shape;20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" name="Google Shape;23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" name="Google Shape;24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7" name="Google Shape;27;p2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" name="Google Shape;28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1" name="Google Shape;31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" name="Google Shape;34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7" name="Google Shape;37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8" name="Google Shape;38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" name="Google Shape;42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8" name="Google Shape;48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1" name="Google Shape;51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2" name="Google Shape;52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" name="Google Shape;55;p2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6" name="Google Shape;56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9" name="Google Shape;59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2" name="Google Shape;62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5" name="Google Shape;65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6" name="Google Shape;66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9" name="Google Shape;69;p2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0" name="Google Shape;70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3" name="Google Shape;73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6" name="Google Shape;76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9" name="Google Shape;79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0" name="Google Shape;80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83" name="Google Shape;83;p2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84" name="Google Shape;84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7" name="Google Shape;87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0" name="Google Shape;90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4" name="Google Shape;94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97" name="Google Shape;97;p2"/>
          <p:cNvSpPr txBox="1">
            <a:spLocks noGrp="1"/>
          </p:cNvSpPr>
          <p:nvPr>
            <p:ph type="ctrTitle"/>
          </p:nvPr>
        </p:nvSpPr>
        <p:spPr>
          <a:xfrm>
            <a:off x="713225" y="1093425"/>
            <a:ext cx="4023300" cy="27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1"/>
          </p:nvPr>
        </p:nvSpPr>
        <p:spPr>
          <a:xfrm>
            <a:off x="713225" y="3792000"/>
            <a:ext cx="4023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100" name="Google Shape;100;p2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02" name="Google Shape;102;p2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03" name="Google Shape;103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09" name="Google Shape;109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2" name="Google Shape;112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3" name="Google Shape;113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16" name="Google Shape;116;p2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17" name="Google Shape;117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0" name="Google Shape;120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3" name="Google Shape;123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6" name="Google Shape;126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30" name="Google Shape;130;p2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1" name="Google Shape;131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4" name="Google Shape;134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7" name="Google Shape;137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8" name="Google Shape;138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0" name="Google Shape;140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1" name="Google Shape;141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4" name="Google Shape;144;p2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5" name="Google Shape;145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8" name="Google Shape;148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1" name="Google Shape;151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4" name="Google Shape;154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5" name="Google Shape;155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8" name="Google Shape;158;p2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9" name="Google Shape;159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2" name="Google Shape;162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5" name="Google Shape;165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8" name="Google Shape;168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9" name="Google Shape;169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72" name="Google Shape;172;p2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73" name="Google Shape;173;p2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75" name="Google Shape;175;p2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76" name="Google Shape;176;p2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79" name="Google Shape;179;p2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2" name="Google Shape;182;p2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3" name="Google Shape;183;p2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02" name="Google Shape;2302;p15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2303" name="Google Shape;2303;p15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2304" name="Google Shape;2304;p15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2305" name="Google Shape;2305;p15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06" name="Google Shape;2306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07" name="Google Shape;2307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08" name="Google Shape;2308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09" name="Google Shape;2309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10" name="Google Shape;2310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11" name="Google Shape;2311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12" name="Google Shape;2312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13" name="Google Shape;2313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14" name="Google Shape;2314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15" name="Google Shape;2315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16" name="Google Shape;2316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17" name="Google Shape;2317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18" name="Google Shape;2318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319" name="Google Shape;2319;p15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20" name="Google Shape;2320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21" name="Google Shape;2321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22" name="Google Shape;2322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23" name="Google Shape;2323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24" name="Google Shape;2324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25" name="Google Shape;2325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26" name="Google Shape;2326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27" name="Google Shape;2327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28" name="Google Shape;2328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29" name="Google Shape;2329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30" name="Google Shape;2330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31" name="Google Shape;2331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32" name="Google Shape;2332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333" name="Google Shape;2333;p15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34" name="Google Shape;2334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35" name="Google Shape;2335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36" name="Google Shape;2336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37" name="Google Shape;2337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38" name="Google Shape;2338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39" name="Google Shape;2339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40" name="Google Shape;2340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41" name="Google Shape;2341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42" name="Google Shape;2342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43" name="Google Shape;2343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44" name="Google Shape;2344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45" name="Google Shape;2345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46" name="Google Shape;2346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347" name="Google Shape;2347;p15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48" name="Google Shape;2348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49" name="Google Shape;2349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50" name="Google Shape;2350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51" name="Google Shape;2351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52" name="Google Shape;2352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53" name="Google Shape;2353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54" name="Google Shape;2354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55" name="Google Shape;2355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56" name="Google Shape;2356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57" name="Google Shape;2357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58" name="Google Shape;2358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59" name="Google Shape;2359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60" name="Google Shape;2360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361" name="Google Shape;2361;p15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62" name="Google Shape;2362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63" name="Google Shape;2363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64" name="Google Shape;2364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65" name="Google Shape;2365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66" name="Google Shape;2366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67" name="Google Shape;2367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68" name="Google Shape;2368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69" name="Google Shape;2369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70" name="Google Shape;2370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71" name="Google Shape;2371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72" name="Google Shape;2372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73" name="Google Shape;2373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74" name="Google Shape;2374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375" name="Google Shape;2375;p15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76" name="Google Shape;2376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77" name="Google Shape;2377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78" name="Google Shape;2378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79" name="Google Shape;2379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80" name="Google Shape;2380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81" name="Google Shape;2381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82" name="Google Shape;2382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83" name="Google Shape;2383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84" name="Google Shape;2384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85" name="Google Shape;2385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86" name="Google Shape;2386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87" name="Google Shape;2387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88" name="Google Shape;2388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2389" name="Google Shape;2389;p15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2390" name="Google Shape;2390;p15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2391" name="Google Shape;2391;p15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2392" name="Google Shape;2392;p15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93" name="Google Shape;2393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94" name="Google Shape;2394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95" name="Google Shape;2395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96" name="Google Shape;2396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97" name="Google Shape;2397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398" name="Google Shape;2398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99" name="Google Shape;2399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00" name="Google Shape;2400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01" name="Google Shape;2401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02" name="Google Shape;2402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03" name="Google Shape;2403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04" name="Google Shape;2404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05" name="Google Shape;2405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406" name="Google Shape;2406;p15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407" name="Google Shape;2407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408" name="Google Shape;2408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09" name="Google Shape;2409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10" name="Google Shape;2410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11" name="Google Shape;2411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12" name="Google Shape;2412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13" name="Google Shape;2413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14" name="Google Shape;2414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15" name="Google Shape;2415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16" name="Google Shape;2416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17" name="Google Shape;2417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18" name="Google Shape;2418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19" name="Google Shape;2419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420" name="Google Shape;2420;p15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421" name="Google Shape;2421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422" name="Google Shape;2422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23" name="Google Shape;2423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24" name="Google Shape;2424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25" name="Google Shape;2425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26" name="Google Shape;2426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27" name="Google Shape;2427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28" name="Google Shape;2428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29" name="Google Shape;2429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30" name="Google Shape;2430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31" name="Google Shape;2431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32" name="Google Shape;2432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33" name="Google Shape;2433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434" name="Google Shape;2434;p15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435" name="Google Shape;2435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436" name="Google Shape;2436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37" name="Google Shape;2437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38" name="Google Shape;2438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39" name="Google Shape;2439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40" name="Google Shape;2440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41" name="Google Shape;2441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42" name="Google Shape;2442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43" name="Google Shape;2443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44" name="Google Shape;2444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45" name="Google Shape;2445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46" name="Google Shape;2446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47" name="Google Shape;2447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448" name="Google Shape;2448;p15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449" name="Google Shape;2449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450" name="Google Shape;2450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51" name="Google Shape;2451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52" name="Google Shape;2452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53" name="Google Shape;2453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54" name="Google Shape;2454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55" name="Google Shape;2455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56" name="Google Shape;2456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57" name="Google Shape;2457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58" name="Google Shape;2458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59" name="Google Shape;2459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60" name="Google Shape;2460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61" name="Google Shape;2461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462" name="Google Shape;2462;p15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463" name="Google Shape;2463;p1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464" name="Google Shape;2464;p1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65" name="Google Shape;2465;p1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66" name="Google Shape;2466;p1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67" name="Google Shape;2467;p1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68" name="Google Shape;2468;p1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69" name="Google Shape;2469;p1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70" name="Google Shape;2470;p1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71" name="Google Shape;2471;p1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72" name="Google Shape;2472;p1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73" name="Google Shape;2473;p1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74" name="Google Shape;2474;p1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75" name="Google Shape;2475;p1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2476" name="Google Shape;2476;p15"/>
          <p:cNvGrpSpPr/>
          <p:nvPr/>
        </p:nvGrpSpPr>
        <p:grpSpPr>
          <a:xfrm flipH="1">
            <a:off x="-231915" y="3533773"/>
            <a:ext cx="762110" cy="1019534"/>
            <a:chOff x="1738550" y="1931500"/>
            <a:chExt cx="551175" cy="737350"/>
          </a:xfrm>
        </p:grpSpPr>
        <p:sp>
          <p:nvSpPr>
            <p:cNvPr id="2477" name="Google Shape;2477;p1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1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1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1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1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1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1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1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1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1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1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1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1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1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1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1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1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1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1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1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1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1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1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1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1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1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1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1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1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1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1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1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1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1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1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617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12" name="Google Shape;2512;p15"/>
          <p:cNvSpPr/>
          <p:nvPr/>
        </p:nvSpPr>
        <p:spPr>
          <a:xfrm>
            <a:off x="8555000" y="779271"/>
            <a:ext cx="1457099" cy="275954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3" name="Google Shape;2513;p15"/>
          <p:cNvSpPr/>
          <p:nvPr/>
        </p:nvSpPr>
        <p:spPr>
          <a:xfrm>
            <a:off x="8044025" y="1531444"/>
            <a:ext cx="1457693" cy="276098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sp>
        <p:nvSpPr>
          <p:cNvPr id="2514" name="Google Shape;2514;p15"/>
          <p:cNvSpPr/>
          <p:nvPr/>
        </p:nvSpPr>
        <p:spPr>
          <a:xfrm>
            <a:off x="-432050" y="954950"/>
            <a:ext cx="1103219" cy="3131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15" name="Google Shape;2515;p15"/>
          <p:cNvGrpSpPr/>
          <p:nvPr/>
        </p:nvGrpSpPr>
        <p:grpSpPr>
          <a:xfrm flipH="1">
            <a:off x="8494100" y="2637254"/>
            <a:ext cx="633017" cy="495284"/>
            <a:chOff x="5882745" y="3575304"/>
            <a:chExt cx="701326" cy="548730"/>
          </a:xfrm>
        </p:grpSpPr>
        <p:sp>
          <p:nvSpPr>
            <p:cNvPr id="2516" name="Google Shape;2516;p15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15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15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15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15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15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15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15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15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25" name="Google Shape;2525;p15"/>
          <p:cNvSpPr/>
          <p:nvPr/>
        </p:nvSpPr>
        <p:spPr>
          <a:xfrm>
            <a:off x="8279430" y="1117750"/>
            <a:ext cx="656405" cy="186351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_1_2"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7" name="Google Shape;273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p17"/>
          <p:cNvSpPr txBox="1">
            <a:spLocks noGrp="1"/>
          </p:cNvSpPr>
          <p:nvPr>
            <p:ph type="title"/>
          </p:nvPr>
        </p:nvSpPr>
        <p:spPr>
          <a:xfrm>
            <a:off x="5411750" y="1529350"/>
            <a:ext cx="27432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9" name="Google Shape;2739;p17"/>
          <p:cNvSpPr txBox="1">
            <a:spLocks noGrp="1"/>
          </p:cNvSpPr>
          <p:nvPr>
            <p:ph type="subTitle" idx="1"/>
          </p:nvPr>
        </p:nvSpPr>
        <p:spPr>
          <a:xfrm>
            <a:off x="5411750" y="2640500"/>
            <a:ext cx="27432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40" name="Google Shape;2740;p17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2741" name="Google Shape;2741;p17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2742" name="Google Shape;2742;p17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2743" name="Google Shape;2743;p17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744" name="Google Shape;2744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745" name="Google Shape;2745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46" name="Google Shape;2746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47" name="Google Shape;2747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48" name="Google Shape;2748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49" name="Google Shape;2749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50" name="Google Shape;2750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751" name="Google Shape;2751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52" name="Google Shape;2752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53" name="Google Shape;2753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54" name="Google Shape;2754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755" name="Google Shape;2755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56" name="Google Shape;2756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757" name="Google Shape;2757;p17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758" name="Google Shape;2758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759" name="Google Shape;2759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60" name="Google Shape;2760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61" name="Google Shape;2761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62" name="Google Shape;2762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63" name="Google Shape;2763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64" name="Google Shape;2764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765" name="Google Shape;2765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66" name="Google Shape;2766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67" name="Google Shape;2767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68" name="Google Shape;2768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769" name="Google Shape;2769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70" name="Google Shape;2770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771" name="Google Shape;2771;p17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772" name="Google Shape;2772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773" name="Google Shape;2773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74" name="Google Shape;2774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75" name="Google Shape;2775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76" name="Google Shape;2776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77" name="Google Shape;2777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78" name="Google Shape;2778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779" name="Google Shape;2779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80" name="Google Shape;2780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81" name="Google Shape;2781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82" name="Google Shape;2782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783" name="Google Shape;2783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84" name="Google Shape;2784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785" name="Google Shape;2785;p17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786" name="Google Shape;2786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787" name="Google Shape;2787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88" name="Google Shape;2788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89" name="Google Shape;2789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90" name="Google Shape;2790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91" name="Google Shape;2791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92" name="Google Shape;2792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793" name="Google Shape;2793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94" name="Google Shape;2794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95" name="Google Shape;2795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96" name="Google Shape;2796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797" name="Google Shape;2797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98" name="Google Shape;2798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799" name="Google Shape;2799;p17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00" name="Google Shape;2800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01" name="Google Shape;2801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02" name="Google Shape;2802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03" name="Google Shape;2803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04" name="Google Shape;2804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05" name="Google Shape;2805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06" name="Google Shape;2806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07" name="Google Shape;2807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08" name="Google Shape;2808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09" name="Google Shape;2809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10" name="Google Shape;2810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11" name="Google Shape;2811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12" name="Google Shape;2812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813" name="Google Shape;2813;p17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14" name="Google Shape;2814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15" name="Google Shape;2815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16" name="Google Shape;2816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17" name="Google Shape;2817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18" name="Google Shape;2818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19" name="Google Shape;2819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20" name="Google Shape;2820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21" name="Google Shape;2821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22" name="Google Shape;2822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23" name="Google Shape;2823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24" name="Google Shape;2824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25" name="Google Shape;2825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26" name="Google Shape;2826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2827" name="Google Shape;2827;p17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2828" name="Google Shape;2828;p17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2829" name="Google Shape;2829;p17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2830" name="Google Shape;2830;p17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31" name="Google Shape;2831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32" name="Google Shape;2832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33" name="Google Shape;2833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34" name="Google Shape;2834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35" name="Google Shape;2835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36" name="Google Shape;2836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37" name="Google Shape;2837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38" name="Google Shape;2838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39" name="Google Shape;2839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40" name="Google Shape;2840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41" name="Google Shape;2841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42" name="Google Shape;2842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43" name="Google Shape;2843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844" name="Google Shape;2844;p17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45" name="Google Shape;2845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46" name="Google Shape;2846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47" name="Google Shape;2847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48" name="Google Shape;2848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49" name="Google Shape;2849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50" name="Google Shape;2850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51" name="Google Shape;2851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52" name="Google Shape;2852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53" name="Google Shape;2853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54" name="Google Shape;2854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55" name="Google Shape;2855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56" name="Google Shape;2856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57" name="Google Shape;2857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858" name="Google Shape;2858;p17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59" name="Google Shape;2859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60" name="Google Shape;2860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61" name="Google Shape;2861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62" name="Google Shape;2862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63" name="Google Shape;2863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64" name="Google Shape;2864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65" name="Google Shape;2865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66" name="Google Shape;2866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67" name="Google Shape;2867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68" name="Google Shape;2868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69" name="Google Shape;2869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70" name="Google Shape;2870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71" name="Google Shape;2871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872" name="Google Shape;2872;p17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73" name="Google Shape;2873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74" name="Google Shape;2874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75" name="Google Shape;2875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76" name="Google Shape;2876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77" name="Google Shape;2877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78" name="Google Shape;2878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79" name="Google Shape;2879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80" name="Google Shape;2880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81" name="Google Shape;2881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82" name="Google Shape;2882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83" name="Google Shape;2883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84" name="Google Shape;2884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85" name="Google Shape;2885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886" name="Google Shape;2886;p17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87" name="Google Shape;2887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88" name="Google Shape;2888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89" name="Google Shape;2889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90" name="Google Shape;2890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91" name="Google Shape;2891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92" name="Google Shape;2892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93" name="Google Shape;2893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94" name="Google Shape;2894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95" name="Google Shape;2895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96" name="Google Shape;2896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97" name="Google Shape;2897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898" name="Google Shape;2898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99" name="Google Shape;2899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00" name="Google Shape;2900;p17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01" name="Google Shape;2901;p1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02" name="Google Shape;2902;p1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03" name="Google Shape;2903;p1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04" name="Google Shape;2904;p1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05" name="Google Shape;2905;p1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06" name="Google Shape;2906;p1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07" name="Google Shape;2907;p1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08" name="Google Shape;2908;p1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09" name="Google Shape;2909;p1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10" name="Google Shape;2910;p1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11" name="Google Shape;2911;p1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12" name="Google Shape;2912;p1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13" name="Google Shape;2913;p1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"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5" name="Google Shape;29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6" name="Google Shape;2916;p18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2917" name="Google Shape;2917;p18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2918" name="Google Shape;2918;p18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2919" name="Google Shape;2919;p18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20" name="Google Shape;2920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21" name="Google Shape;2921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22" name="Google Shape;2922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23" name="Google Shape;2923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24" name="Google Shape;2924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25" name="Google Shape;2925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26" name="Google Shape;2926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27" name="Google Shape;2927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28" name="Google Shape;2928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29" name="Google Shape;2929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30" name="Google Shape;2930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31" name="Google Shape;2931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32" name="Google Shape;2932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33" name="Google Shape;2933;p18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34" name="Google Shape;2934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35" name="Google Shape;2935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36" name="Google Shape;2936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37" name="Google Shape;2937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38" name="Google Shape;2938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39" name="Google Shape;2939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40" name="Google Shape;2940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41" name="Google Shape;2941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42" name="Google Shape;2942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43" name="Google Shape;2943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44" name="Google Shape;2944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45" name="Google Shape;2945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46" name="Google Shape;2946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47" name="Google Shape;2947;p18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48" name="Google Shape;2948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49" name="Google Shape;2949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50" name="Google Shape;2950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51" name="Google Shape;2951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52" name="Google Shape;2952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53" name="Google Shape;2953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54" name="Google Shape;2954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55" name="Google Shape;2955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56" name="Google Shape;2956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57" name="Google Shape;2957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58" name="Google Shape;2958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59" name="Google Shape;2959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60" name="Google Shape;2960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61" name="Google Shape;2961;p18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62" name="Google Shape;2962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63" name="Google Shape;2963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64" name="Google Shape;2964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65" name="Google Shape;2965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66" name="Google Shape;2966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67" name="Google Shape;2967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68" name="Google Shape;2968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69" name="Google Shape;2969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70" name="Google Shape;2970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71" name="Google Shape;2971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72" name="Google Shape;2972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73" name="Google Shape;2973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74" name="Google Shape;2974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75" name="Google Shape;2975;p18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76" name="Google Shape;2976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77" name="Google Shape;2977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78" name="Google Shape;2978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79" name="Google Shape;2979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80" name="Google Shape;2980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81" name="Google Shape;2981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82" name="Google Shape;2982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83" name="Google Shape;2983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84" name="Google Shape;2984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85" name="Google Shape;2985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86" name="Google Shape;2986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87" name="Google Shape;2987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88" name="Google Shape;2988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89" name="Google Shape;2989;p18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90" name="Google Shape;2990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91" name="Google Shape;2991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92" name="Google Shape;2992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93" name="Google Shape;2993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94" name="Google Shape;2994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995" name="Google Shape;2995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96" name="Google Shape;2996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997" name="Google Shape;2997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98" name="Google Shape;2998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99" name="Google Shape;2999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00" name="Google Shape;3000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01" name="Google Shape;3001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02" name="Google Shape;3002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3003" name="Google Shape;3003;p18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3004" name="Google Shape;3004;p18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3005" name="Google Shape;3005;p18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3006" name="Google Shape;3006;p18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007" name="Google Shape;3007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008" name="Google Shape;3008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09" name="Google Shape;3009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10" name="Google Shape;3010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11" name="Google Shape;3011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12" name="Google Shape;3012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13" name="Google Shape;3013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14" name="Google Shape;3014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15" name="Google Shape;3015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16" name="Google Shape;3016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17" name="Google Shape;3017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18" name="Google Shape;3018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19" name="Google Shape;3019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020" name="Google Shape;3020;p18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021" name="Google Shape;3021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022" name="Google Shape;3022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23" name="Google Shape;3023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24" name="Google Shape;3024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25" name="Google Shape;3025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26" name="Google Shape;3026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27" name="Google Shape;3027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28" name="Google Shape;3028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29" name="Google Shape;3029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30" name="Google Shape;3030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31" name="Google Shape;3031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32" name="Google Shape;3032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33" name="Google Shape;3033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034" name="Google Shape;3034;p18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035" name="Google Shape;3035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036" name="Google Shape;3036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37" name="Google Shape;3037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38" name="Google Shape;3038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39" name="Google Shape;3039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40" name="Google Shape;3040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41" name="Google Shape;3041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42" name="Google Shape;3042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43" name="Google Shape;3043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44" name="Google Shape;3044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45" name="Google Shape;3045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46" name="Google Shape;3046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47" name="Google Shape;3047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048" name="Google Shape;3048;p18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049" name="Google Shape;3049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050" name="Google Shape;3050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51" name="Google Shape;3051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52" name="Google Shape;3052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53" name="Google Shape;3053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54" name="Google Shape;3054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55" name="Google Shape;3055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56" name="Google Shape;3056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57" name="Google Shape;3057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58" name="Google Shape;3058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59" name="Google Shape;3059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60" name="Google Shape;3060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61" name="Google Shape;3061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062" name="Google Shape;3062;p18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063" name="Google Shape;3063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064" name="Google Shape;3064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65" name="Google Shape;3065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66" name="Google Shape;3066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67" name="Google Shape;3067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68" name="Google Shape;3068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69" name="Google Shape;3069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70" name="Google Shape;3070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71" name="Google Shape;3071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72" name="Google Shape;3072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73" name="Google Shape;3073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74" name="Google Shape;3074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75" name="Google Shape;3075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076" name="Google Shape;3076;p18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077" name="Google Shape;3077;p1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078" name="Google Shape;3078;p1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79" name="Google Shape;3079;p1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80" name="Google Shape;3080;p1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81" name="Google Shape;3081;p1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82" name="Google Shape;3082;p1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83" name="Google Shape;3083;p1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84" name="Google Shape;3084;p1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85" name="Google Shape;3085;p1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86" name="Google Shape;3086;p1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87" name="Google Shape;3087;p1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88" name="Google Shape;3088;p1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89" name="Google Shape;3089;p1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3090" name="Google Shape;3090;p18"/>
          <p:cNvGrpSpPr/>
          <p:nvPr/>
        </p:nvGrpSpPr>
        <p:grpSpPr>
          <a:xfrm>
            <a:off x="8084876" y="3892300"/>
            <a:ext cx="1057871" cy="541795"/>
            <a:chOff x="5789675" y="1630050"/>
            <a:chExt cx="499750" cy="255950"/>
          </a:xfrm>
        </p:grpSpPr>
        <p:sp>
          <p:nvSpPr>
            <p:cNvPr id="3091" name="Google Shape;3091;p18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18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18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18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18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18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18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18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18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18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18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18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18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18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18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18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18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18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18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18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18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18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18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18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18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18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18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18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18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20" name="Google Shape;3120;p18"/>
          <p:cNvSpPr/>
          <p:nvPr/>
        </p:nvSpPr>
        <p:spPr>
          <a:xfrm>
            <a:off x="210584" y="652975"/>
            <a:ext cx="341228" cy="341281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1" name="Google Shape;3121;p18"/>
          <p:cNvSpPr/>
          <p:nvPr/>
        </p:nvSpPr>
        <p:spPr>
          <a:xfrm>
            <a:off x="119050" y="913225"/>
            <a:ext cx="880252" cy="249900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2" name="Google Shape;3122;p18"/>
          <p:cNvSpPr txBox="1">
            <a:spLocks noGrp="1"/>
          </p:cNvSpPr>
          <p:nvPr>
            <p:ph type="title"/>
          </p:nvPr>
        </p:nvSpPr>
        <p:spPr>
          <a:xfrm>
            <a:off x="720000" y="1236425"/>
            <a:ext cx="2743200" cy="13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3" name="Google Shape;3123;p18"/>
          <p:cNvSpPr txBox="1">
            <a:spLocks noGrp="1"/>
          </p:cNvSpPr>
          <p:nvPr>
            <p:ph type="subTitle" idx="1"/>
          </p:nvPr>
        </p:nvSpPr>
        <p:spPr>
          <a:xfrm>
            <a:off x="720000" y="2470350"/>
            <a:ext cx="27432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"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4" name="Google Shape;33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5" name="Google Shape;3305;p20"/>
          <p:cNvSpPr txBox="1">
            <a:spLocks noGrp="1"/>
          </p:cNvSpPr>
          <p:nvPr>
            <p:ph type="subTitle" idx="1"/>
          </p:nvPr>
        </p:nvSpPr>
        <p:spPr>
          <a:xfrm>
            <a:off x="713225" y="2686975"/>
            <a:ext cx="274320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06" name="Google Shape;3306;p20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3307" name="Google Shape;3307;p20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3308" name="Google Shape;3308;p20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3309" name="Google Shape;3309;p20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10" name="Google Shape;3310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11" name="Google Shape;3311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12" name="Google Shape;3312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13" name="Google Shape;3313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14" name="Google Shape;3314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15" name="Google Shape;3315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16" name="Google Shape;3316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17" name="Google Shape;3317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18" name="Google Shape;3318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19" name="Google Shape;3319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20" name="Google Shape;3320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21" name="Google Shape;3321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22" name="Google Shape;3322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323" name="Google Shape;3323;p20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24" name="Google Shape;3324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25" name="Google Shape;3325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26" name="Google Shape;3326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27" name="Google Shape;3327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28" name="Google Shape;3328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29" name="Google Shape;3329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30" name="Google Shape;3330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31" name="Google Shape;3331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32" name="Google Shape;3332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33" name="Google Shape;3333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34" name="Google Shape;3334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35" name="Google Shape;3335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36" name="Google Shape;3336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337" name="Google Shape;3337;p20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38" name="Google Shape;3338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39" name="Google Shape;3339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40" name="Google Shape;3340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41" name="Google Shape;3341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42" name="Google Shape;3342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43" name="Google Shape;3343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44" name="Google Shape;3344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45" name="Google Shape;3345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46" name="Google Shape;3346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47" name="Google Shape;3347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48" name="Google Shape;3348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49" name="Google Shape;3349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50" name="Google Shape;3350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351" name="Google Shape;3351;p20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52" name="Google Shape;3352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53" name="Google Shape;3353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54" name="Google Shape;3354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55" name="Google Shape;3355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56" name="Google Shape;3356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57" name="Google Shape;3357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58" name="Google Shape;3358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59" name="Google Shape;3359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60" name="Google Shape;3360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61" name="Google Shape;3361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62" name="Google Shape;3362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63" name="Google Shape;3363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64" name="Google Shape;3364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365" name="Google Shape;3365;p20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66" name="Google Shape;3366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67" name="Google Shape;3367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68" name="Google Shape;3368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69" name="Google Shape;3369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70" name="Google Shape;3370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71" name="Google Shape;3371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72" name="Google Shape;3372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73" name="Google Shape;3373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74" name="Google Shape;3374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75" name="Google Shape;3375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76" name="Google Shape;3376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77" name="Google Shape;3377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78" name="Google Shape;3378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379" name="Google Shape;3379;p20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80" name="Google Shape;3380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81" name="Google Shape;3381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82" name="Google Shape;3382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83" name="Google Shape;3383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84" name="Google Shape;3384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385" name="Google Shape;3385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86" name="Google Shape;3386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87" name="Google Shape;3387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88" name="Google Shape;3388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89" name="Google Shape;3389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90" name="Google Shape;3390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91" name="Google Shape;3391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92" name="Google Shape;3392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3393" name="Google Shape;3393;p20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3394" name="Google Shape;3394;p20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3395" name="Google Shape;3395;p20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3396" name="Google Shape;3396;p20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97" name="Google Shape;3397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98" name="Google Shape;3398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99" name="Google Shape;3399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00" name="Google Shape;3400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01" name="Google Shape;3401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02" name="Google Shape;3402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03" name="Google Shape;3403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04" name="Google Shape;3404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05" name="Google Shape;3405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06" name="Google Shape;3406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07" name="Google Shape;3407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08" name="Google Shape;3408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09" name="Google Shape;3409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410" name="Google Shape;3410;p20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411" name="Google Shape;3411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412" name="Google Shape;3412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13" name="Google Shape;3413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14" name="Google Shape;3414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15" name="Google Shape;3415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16" name="Google Shape;3416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17" name="Google Shape;3417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18" name="Google Shape;3418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19" name="Google Shape;3419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20" name="Google Shape;3420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21" name="Google Shape;3421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22" name="Google Shape;3422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23" name="Google Shape;3423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424" name="Google Shape;3424;p20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425" name="Google Shape;3425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426" name="Google Shape;3426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27" name="Google Shape;3427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28" name="Google Shape;3428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29" name="Google Shape;3429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30" name="Google Shape;3430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31" name="Google Shape;3431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32" name="Google Shape;3432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33" name="Google Shape;3433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34" name="Google Shape;3434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35" name="Google Shape;3435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36" name="Google Shape;3436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37" name="Google Shape;3437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438" name="Google Shape;3438;p20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439" name="Google Shape;3439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440" name="Google Shape;3440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41" name="Google Shape;3441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42" name="Google Shape;3442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43" name="Google Shape;3443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44" name="Google Shape;3444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45" name="Google Shape;3445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46" name="Google Shape;3446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47" name="Google Shape;3447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48" name="Google Shape;3448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49" name="Google Shape;3449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50" name="Google Shape;3450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51" name="Google Shape;3451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452" name="Google Shape;3452;p20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453" name="Google Shape;3453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454" name="Google Shape;3454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55" name="Google Shape;3455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56" name="Google Shape;3456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57" name="Google Shape;3457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58" name="Google Shape;3458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59" name="Google Shape;3459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60" name="Google Shape;3460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61" name="Google Shape;3461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62" name="Google Shape;3462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63" name="Google Shape;3463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64" name="Google Shape;3464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65" name="Google Shape;3465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466" name="Google Shape;3466;p20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467" name="Google Shape;3467;p20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468" name="Google Shape;3468;p20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69" name="Google Shape;3469;p20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70" name="Google Shape;3470;p20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71" name="Google Shape;3471;p20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72" name="Google Shape;3472;p20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73" name="Google Shape;3473;p20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74" name="Google Shape;3474;p20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75" name="Google Shape;3475;p20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76" name="Google Shape;3476;p20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77" name="Google Shape;3477;p20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78" name="Google Shape;3478;p20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79" name="Google Shape;3479;p20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3480" name="Google Shape;3480;p20"/>
          <p:cNvSpPr txBox="1">
            <a:spLocks noGrp="1"/>
          </p:cNvSpPr>
          <p:nvPr>
            <p:ph type="title"/>
          </p:nvPr>
        </p:nvSpPr>
        <p:spPr>
          <a:xfrm>
            <a:off x="713225" y="1399925"/>
            <a:ext cx="2743200" cy="12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_1_1">
    <p:spTree>
      <p:nvGrpSpPr>
        <p:cNvPr id="1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1" name="Google Shape;39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2" name="Google Shape;3992;p23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3993" name="Google Shape;3993;p23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3994" name="Google Shape;3994;p23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3995" name="Google Shape;3995;p23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996" name="Google Shape;3996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997" name="Google Shape;3997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998" name="Google Shape;3998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999" name="Google Shape;3999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00" name="Google Shape;4000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01" name="Google Shape;4001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02" name="Google Shape;4002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03" name="Google Shape;4003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04" name="Google Shape;4004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05" name="Google Shape;4005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06" name="Google Shape;4006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07" name="Google Shape;4007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08" name="Google Shape;4008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009" name="Google Shape;4009;p23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10" name="Google Shape;4010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11" name="Google Shape;4011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12" name="Google Shape;4012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13" name="Google Shape;4013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14" name="Google Shape;4014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15" name="Google Shape;4015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16" name="Google Shape;4016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17" name="Google Shape;4017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18" name="Google Shape;4018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19" name="Google Shape;4019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20" name="Google Shape;4020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21" name="Google Shape;4021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22" name="Google Shape;4022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023" name="Google Shape;4023;p23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24" name="Google Shape;4024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25" name="Google Shape;4025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26" name="Google Shape;4026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27" name="Google Shape;4027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28" name="Google Shape;4028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29" name="Google Shape;4029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30" name="Google Shape;4030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31" name="Google Shape;4031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32" name="Google Shape;4032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33" name="Google Shape;4033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34" name="Google Shape;4034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35" name="Google Shape;4035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36" name="Google Shape;4036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037" name="Google Shape;4037;p23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38" name="Google Shape;4038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39" name="Google Shape;4039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40" name="Google Shape;4040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41" name="Google Shape;4041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42" name="Google Shape;4042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43" name="Google Shape;4043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44" name="Google Shape;4044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45" name="Google Shape;4045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46" name="Google Shape;4046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47" name="Google Shape;4047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48" name="Google Shape;4048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49" name="Google Shape;4049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50" name="Google Shape;4050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051" name="Google Shape;4051;p23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52" name="Google Shape;4052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53" name="Google Shape;4053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54" name="Google Shape;4054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55" name="Google Shape;4055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56" name="Google Shape;4056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57" name="Google Shape;4057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58" name="Google Shape;4058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59" name="Google Shape;4059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60" name="Google Shape;4060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61" name="Google Shape;4061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62" name="Google Shape;4062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63" name="Google Shape;4063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64" name="Google Shape;4064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065" name="Google Shape;4065;p23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66" name="Google Shape;4066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67" name="Google Shape;4067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68" name="Google Shape;4068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69" name="Google Shape;4069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70" name="Google Shape;4070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71" name="Google Shape;4071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72" name="Google Shape;4072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73" name="Google Shape;4073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74" name="Google Shape;4074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75" name="Google Shape;4075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76" name="Google Shape;4076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77" name="Google Shape;4077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78" name="Google Shape;4078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4079" name="Google Shape;4079;p23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4080" name="Google Shape;4080;p23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081" name="Google Shape;4081;p23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082" name="Google Shape;4082;p23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83" name="Google Shape;4083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84" name="Google Shape;4084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85" name="Google Shape;4085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86" name="Google Shape;4086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87" name="Google Shape;4087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088" name="Google Shape;4088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89" name="Google Shape;4089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090" name="Google Shape;4090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91" name="Google Shape;4091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092" name="Google Shape;4092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093" name="Google Shape;4093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094" name="Google Shape;4094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95" name="Google Shape;4095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096" name="Google Shape;4096;p23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097" name="Google Shape;4097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098" name="Google Shape;4098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099" name="Google Shape;4099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00" name="Google Shape;4100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01" name="Google Shape;4101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02" name="Google Shape;4102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03" name="Google Shape;4103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04" name="Google Shape;4104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05" name="Google Shape;4105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06" name="Google Shape;4106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07" name="Google Shape;4107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08" name="Google Shape;4108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09" name="Google Shape;4109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110" name="Google Shape;4110;p23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111" name="Google Shape;4111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112" name="Google Shape;4112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13" name="Google Shape;4113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14" name="Google Shape;4114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15" name="Google Shape;4115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16" name="Google Shape;4116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17" name="Google Shape;4117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18" name="Google Shape;4118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19" name="Google Shape;4119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20" name="Google Shape;4120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21" name="Google Shape;4121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22" name="Google Shape;4122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23" name="Google Shape;4123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124" name="Google Shape;4124;p23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125" name="Google Shape;4125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126" name="Google Shape;4126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27" name="Google Shape;4127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28" name="Google Shape;4128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29" name="Google Shape;4129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30" name="Google Shape;4130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31" name="Google Shape;4131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32" name="Google Shape;4132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33" name="Google Shape;4133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34" name="Google Shape;4134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35" name="Google Shape;4135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36" name="Google Shape;4136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37" name="Google Shape;4137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138" name="Google Shape;4138;p23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139" name="Google Shape;4139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140" name="Google Shape;4140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41" name="Google Shape;4141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42" name="Google Shape;4142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43" name="Google Shape;4143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44" name="Google Shape;4144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45" name="Google Shape;4145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46" name="Google Shape;4146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47" name="Google Shape;4147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48" name="Google Shape;4148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49" name="Google Shape;4149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50" name="Google Shape;4150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51" name="Google Shape;4151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152" name="Google Shape;4152;p23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153" name="Google Shape;4153;p2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154" name="Google Shape;4154;p2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55" name="Google Shape;4155;p2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56" name="Google Shape;4156;p2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57" name="Google Shape;4157;p2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58" name="Google Shape;4158;p2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59" name="Google Shape;4159;p2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60" name="Google Shape;4160;p2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61" name="Google Shape;4161;p2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62" name="Google Shape;4162;p2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63" name="Google Shape;4163;p2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64" name="Google Shape;4164;p2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65" name="Google Shape;4165;p2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4166" name="Google Shape;4166;p23"/>
          <p:cNvSpPr txBox="1">
            <a:spLocks noGrp="1"/>
          </p:cNvSpPr>
          <p:nvPr>
            <p:ph type="title"/>
          </p:nvPr>
        </p:nvSpPr>
        <p:spPr>
          <a:xfrm>
            <a:off x="1755775" y="2566888"/>
            <a:ext cx="6675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67" name="Google Shape;4167;p23"/>
          <p:cNvSpPr txBox="1">
            <a:spLocks noGrp="1"/>
          </p:cNvSpPr>
          <p:nvPr>
            <p:ph type="subTitle" idx="1"/>
          </p:nvPr>
        </p:nvSpPr>
        <p:spPr>
          <a:xfrm>
            <a:off x="1755775" y="713975"/>
            <a:ext cx="6675000" cy="18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_1_1_1"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9" name="Google Shape;416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0" name="Google Shape;4170;p24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4171" name="Google Shape;4171;p24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172" name="Google Shape;4172;p24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173" name="Google Shape;4173;p24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174" name="Google Shape;4174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175" name="Google Shape;4175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76" name="Google Shape;4176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77" name="Google Shape;4177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80" name="Google Shape;4180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81" name="Google Shape;4181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82" name="Google Shape;4182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83" name="Google Shape;4183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84" name="Google Shape;4184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85" name="Google Shape;4185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86" name="Google Shape;4186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187" name="Google Shape;4187;p24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188" name="Google Shape;4188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189" name="Google Shape;4189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90" name="Google Shape;4190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91" name="Google Shape;4191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94" name="Google Shape;4194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195" name="Google Shape;4195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196" name="Google Shape;4196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197" name="Google Shape;4197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198" name="Google Shape;4198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199" name="Google Shape;4199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00" name="Google Shape;4200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201" name="Google Shape;4201;p24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02" name="Google Shape;4202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03" name="Google Shape;4203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04" name="Google Shape;4204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05" name="Google Shape;4205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08" name="Google Shape;4208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09" name="Google Shape;4209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10" name="Google Shape;4210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11" name="Google Shape;4211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12" name="Google Shape;4212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213" name="Google Shape;4213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14" name="Google Shape;4214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215" name="Google Shape;4215;p24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16" name="Google Shape;4216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17" name="Google Shape;4217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18" name="Google Shape;4218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19" name="Google Shape;4219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22" name="Google Shape;4222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23" name="Google Shape;4223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24" name="Google Shape;4224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25" name="Google Shape;4225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26" name="Google Shape;4226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227" name="Google Shape;4227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28" name="Google Shape;4228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229" name="Google Shape;4229;p24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30" name="Google Shape;4230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31" name="Google Shape;4231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32" name="Google Shape;4232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33" name="Google Shape;4233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36" name="Google Shape;4236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37" name="Google Shape;4237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38" name="Google Shape;4238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39" name="Google Shape;4239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40" name="Google Shape;4240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241" name="Google Shape;4241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42" name="Google Shape;4242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243" name="Google Shape;4243;p24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44" name="Google Shape;4244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45" name="Google Shape;4245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46" name="Google Shape;4246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47" name="Google Shape;4247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50" name="Google Shape;4250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51" name="Google Shape;4251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52" name="Google Shape;4252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53" name="Google Shape;4253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54" name="Google Shape;4254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255" name="Google Shape;4255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56" name="Google Shape;4256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4257" name="Google Shape;4257;p24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4258" name="Google Shape;4258;p24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259" name="Google Shape;4259;p24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260" name="Google Shape;4260;p24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61" name="Google Shape;4261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62" name="Google Shape;4262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63" name="Google Shape;4263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64" name="Google Shape;4264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67" name="Google Shape;4267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68" name="Google Shape;4268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69" name="Google Shape;4269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70" name="Google Shape;4270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71" name="Google Shape;4271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272" name="Google Shape;4272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73" name="Google Shape;4273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274" name="Google Shape;4274;p24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75" name="Google Shape;4275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76" name="Google Shape;4276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77" name="Google Shape;4277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78" name="Google Shape;4278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81" name="Google Shape;4281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82" name="Google Shape;4282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83" name="Google Shape;4283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84" name="Google Shape;4284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85" name="Google Shape;4285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286" name="Google Shape;4286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87" name="Google Shape;4287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288" name="Google Shape;4288;p24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289" name="Google Shape;4289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290" name="Google Shape;4290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91" name="Google Shape;4291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92" name="Google Shape;4292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93" name="Google Shape;4293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294" name="Google Shape;4294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95" name="Google Shape;4295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296" name="Google Shape;4296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297" name="Google Shape;4297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298" name="Google Shape;4298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299" name="Google Shape;4299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00" name="Google Shape;4300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01" name="Google Shape;4301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302" name="Google Shape;4302;p24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303" name="Google Shape;4303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04" name="Google Shape;4304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05" name="Google Shape;4305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06" name="Google Shape;4306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07" name="Google Shape;4307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08" name="Google Shape;4308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09" name="Google Shape;4309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310" name="Google Shape;4310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11" name="Google Shape;4311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12" name="Google Shape;4312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13" name="Google Shape;4313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14" name="Google Shape;4314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15" name="Google Shape;4315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316" name="Google Shape;4316;p24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317" name="Google Shape;4317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18" name="Google Shape;4318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19" name="Google Shape;4319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20" name="Google Shape;4320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21" name="Google Shape;4321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22" name="Google Shape;4322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23" name="Google Shape;4323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324" name="Google Shape;4324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25" name="Google Shape;4325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26" name="Google Shape;4326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27" name="Google Shape;4327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28" name="Google Shape;4328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29" name="Google Shape;4329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330" name="Google Shape;4330;p24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331" name="Google Shape;4331;p2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32" name="Google Shape;4332;p2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33" name="Google Shape;4333;p2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34" name="Google Shape;4334;p2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35" name="Google Shape;4335;p2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36" name="Google Shape;4336;p2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37" name="Google Shape;4337;p2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338" name="Google Shape;4338;p2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39" name="Google Shape;4339;p2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40" name="Google Shape;4340;p2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41" name="Google Shape;4341;p2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42" name="Google Shape;4342;p2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43" name="Google Shape;4343;p2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4344" name="Google Shape;4344;p24"/>
          <p:cNvSpPr txBox="1">
            <a:spLocks noGrp="1"/>
          </p:cNvSpPr>
          <p:nvPr>
            <p:ph type="title"/>
          </p:nvPr>
        </p:nvSpPr>
        <p:spPr>
          <a:xfrm>
            <a:off x="2184175" y="1422222"/>
            <a:ext cx="49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45" name="Google Shape;4345;p24"/>
          <p:cNvSpPr txBox="1">
            <a:spLocks noGrp="1"/>
          </p:cNvSpPr>
          <p:nvPr>
            <p:ph type="title" idx="2" hasCustomPrompt="1"/>
          </p:nvPr>
        </p:nvSpPr>
        <p:spPr>
          <a:xfrm>
            <a:off x="842801" y="1606425"/>
            <a:ext cx="1097400" cy="841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46" name="Google Shape;4346;p24"/>
          <p:cNvSpPr txBox="1">
            <a:spLocks noGrp="1"/>
          </p:cNvSpPr>
          <p:nvPr>
            <p:ph type="subTitle" idx="1"/>
          </p:nvPr>
        </p:nvSpPr>
        <p:spPr>
          <a:xfrm>
            <a:off x="2184175" y="2214410"/>
            <a:ext cx="4937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8" name="Google Shape;434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349" name="Google Shape;434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50" name="Google Shape;4350;p25"/>
          <p:cNvSpPr txBox="1">
            <a:spLocks noGrp="1"/>
          </p:cNvSpPr>
          <p:nvPr>
            <p:ph type="subTitle" idx="1"/>
          </p:nvPr>
        </p:nvSpPr>
        <p:spPr>
          <a:xfrm>
            <a:off x="4943936" y="2820997"/>
            <a:ext cx="2953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1" name="Google Shape;4351;p25"/>
          <p:cNvSpPr txBox="1">
            <a:spLocks noGrp="1"/>
          </p:cNvSpPr>
          <p:nvPr>
            <p:ph type="subTitle" idx="2"/>
          </p:nvPr>
        </p:nvSpPr>
        <p:spPr>
          <a:xfrm>
            <a:off x="1253463" y="2820999"/>
            <a:ext cx="2926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2" name="Google Shape;4352;p25"/>
          <p:cNvSpPr txBox="1">
            <a:spLocks noGrp="1"/>
          </p:cNvSpPr>
          <p:nvPr>
            <p:ph type="subTitle" idx="3"/>
          </p:nvPr>
        </p:nvSpPr>
        <p:spPr>
          <a:xfrm>
            <a:off x="1253463" y="2254776"/>
            <a:ext cx="29262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4353" name="Google Shape;4353;p25"/>
          <p:cNvSpPr txBox="1">
            <a:spLocks noGrp="1"/>
          </p:cNvSpPr>
          <p:nvPr>
            <p:ph type="subTitle" idx="4"/>
          </p:nvPr>
        </p:nvSpPr>
        <p:spPr>
          <a:xfrm>
            <a:off x="4943936" y="2254776"/>
            <a:ext cx="2953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grpSp>
        <p:nvGrpSpPr>
          <p:cNvPr id="4354" name="Google Shape;4354;p25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4355" name="Google Shape;4355;p25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356" name="Google Shape;4356;p25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357" name="Google Shape;4357;p25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358" name="Google Shape;4358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59" name="Google Shape;4359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60" name="Google Shape;4360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61" name="Google Shape;4361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62" name="Google Shape;4362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63" name="Google Shape;4363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64" name="Google Shape;4364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365" name="Google Shape;4365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66" name="Google Shape;4366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67" name="Google Shape;4367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68" name="Google Shape;4368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69" name="Google Shape;4369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70" name="Google Shape;4370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371" name="Google Shape;4371;p25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372" name="Google Shape;4372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73" name="Google Shape;4373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74" name="Google Shape;4374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75" name="Google Shape;4375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76" name="Google Shape;4376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77" name="Google Shape;4377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78" name="Google Shape;4378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379" name="Google Shape;4379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80" name="Google Shape;4380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81" name="Google Shape;4381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82" name="Google Shape;4382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83" name="Google Shape;4383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84" name="Google Shape;4384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385" name="Google Shape;4385;p25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386" name="Google Shape;4386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387" name="Google Shape;4387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88" name="Google Shape;4388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89" name="Google Shape;4389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90" name="Google Shape;4390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391" name="Google Shape;4391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92" name="Google Shape;4392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393" name="Google Shape;4393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94" name="Google Shape;4394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395" name="Google Shape;4395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396" name="Google Shape;4396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397" name="Google Shape;4397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398" name="Google Shape;4398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399" name="Google Shape;4399;p25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00" name="Google Shape;4400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01" name="Google Shape;4401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02" name="Google Shape;4402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03" name="Google Shape;4403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04" name="Google Shape;4404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05" name="Google Shape;4405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06" name="Google Shape;4406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07" name="Google Shape;4407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08" name="Google Shape;4408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09" name="Google Shape;4409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10" name="Google Shape;4410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11" name="Google Shape;4411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12" name="Google Shape;4412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413" name="Google Shape;4413;p25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14" name="Google Shape;4414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15" name="Google Shape;4415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16" name="Google Shape;4416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17" name="Google Shape;4417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18" name="Google Shape;4418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19" name="Google Shape;4419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20" name="Google Shape;4420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21" name="Google Shape;4421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22" name="Google Shape;4422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23" name="Google Shape;4423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24" name="Google Shape;4424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25" name="Google Shape;4425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26" name="Google Shape;4426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427" name="Google Shape;4427;p25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28" name="Google Shape;4428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29" name="Google Shape;4429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30" name="Google Shape;4430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31" name="Google Shape;4431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32" name="Google Shape;4432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33" name="Google Shape;4433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34" name="Google Shape;4434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35" name="Google Shape;4435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36" name="Google Shape;4436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37" name="Google Shape;4437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38" name="Google Shape;4438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39" name="Google Shape;4439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40" name="Google Shape;4440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4441" name="Google Shape;4441;p25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4442" name="Google Shape;4442;p25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443" name="Google Shape;4443;p25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444" name="Google Shape;4444;p25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45" name="Google Shape;4445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46" name="Google Shape;4446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47" name="Google Shape;4447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48" name="Google Shape;4448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49" name="Google Shape;4449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50" name="Google Shape;4450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51" name="Google Shape;4451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52" name="Google Shape;4452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53" name="Google Shape;4453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54" name="Google Shape;4454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55" name="Google Shape;4455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56" name="Google Shape;4456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57" name="Google Shape;4457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458" name="Google Shape;4458;p25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59" name="Google Shape;4459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60" name="Google Shape;4460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61" name="Google Shape;4461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62" name="Google Shape;4462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63" name="Google Shape;4463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64" name="Google Shape;4464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65" name="Google Shape;4465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66" name="Google Shape;4466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67" name="Google Shape;4467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68" name="Google Shape;4468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69" name="Google Shape;4469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70" name="Google Shape;4470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71" name="Google Shape;4471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472" name="Google Shape;4472;p25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73" name="Google Shape;4473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74" name="Google Shape;4474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75" name="Google Shape;4475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76" name="Google Shape;4476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77" name="Google Shape;4477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78" name="Google Shape;4478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79" name="Google Shape;4479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80" name="Google Shape;4480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81" name="Google Shape;4481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82" name="Google Shape;4482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83" name="Google Shape;4483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84" name="Google Shape;4484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85" name="Google Shape;4485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486" name="Google Shape;4486;p25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487" name="Google Shape;4487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488" name="Google Shape;4488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89" name="Google Shape;4489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90" name="Google Shape;4490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91" name="Google Shape;4491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492" name="Google Shape;4492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93" name="Google Shape;4493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494" name="Google Shape;4494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95" name="Google Shape;4495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496" name="Google Shape;4496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497" name="Google Shape;4497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498" name="Google Shape;4498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499" name="Google Shape;4499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500" name="Google Shape;4500;p25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501" name="Google Shape;4501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502" name="Google Shape;4502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503" name="Google Shape;4503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504" name="Google Shape;4504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505" name="Google Shape;4505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506" name="Google Shape;4506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507" name="Google Shape;4507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508" name="Google Shape;4508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509" name="Google Shape;4509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510" name="Google Shape;4510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511" name="Google Shape;4511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512" name="Google Shape;4512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513" name="Google Shape;4513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514" name="Google Shape;4514;p25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515" name="Google Shape;4515;p2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516" name="Google Shape;4516;p2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517" name="Google Shape;4517;p2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518" name="Google Shape;4518;p2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519" name="Google Shape;4519;p2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520" name="Google Shape;4520;p2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521" name="Google Shape;4521;p2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522" name="Google Shape;4522;p2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523" name="Google Shape;4523;p2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524" name="Google Shape;4524;p2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525" name="Google Shape;4525;p2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526" name="Google Shape;4526;p2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527" name="Google Shape;4527;p2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4528" name="Google Shape;4528;p25"/>
          <p:cNvSpPr/>
          <p:nvPr/>
        </p:nvSpPr>
        <p:spPr>
          <a:xfrm>
            <a:off x="8317102" y="988200"/>
            <a:ext cx="1245960" cy="35372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9" name="Google Shape;4529;p25"/>
          <p:cNvSpPr/>
          <p:nvPr/>
        </p:nvSpPr>
        <p:spPr>
          <a:xfrm flipH="1">
            <a:off x="-247952" y="1917400"/>
            <a:ext cx="545450" cy="163775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30" name="Google Shape;4530;p25"/>
          <p:cNvGrpSpPr/>
          <p:nvPr/>
        </p:nvGrpSpPr>
        <p:grpSpPr>
          <a:xfrm>
            <a:off x="8155572" y="3434807"/>
            <a:ext cx="1638626" cy="934488"/>
            <a:chOff x="5194329" y="3017944"/>
            <a:chExt cx="1920565" cy="1095274"/>
          </a:xfrm>
        </p:grpSpPr>
        <p:sp>
          <p:nvSpPr>
            <p:cNvPr id="4531" name="Google Shape;4531;p25"/>
            <p:cNvSpPr/>
            <p:nvPr/>
          </p:nvSpPr>
          <p:spPr>
            <a:xfrm flipH="1">
              <a:off x="5255181" y="4049611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2" name="Google Shape;4532;p25"/>
            <p:cNvSpPr/>
            <p:nvPr/>
          </p:nvSpPr>
          <p:spPr>
            <a:xfrm flipH="1">
              <a:off x="5546203" y="3017944"/>
              <a:ext cx="1568690" cy="1095274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3" name="Google Shape;4533;p25"/>
            <p:cNvSpPr/>
            <p:nvPr/>
          </p:nvSpPr>
          <p:spPr>
            <a:xfrm flipH="1">
              <a:off x="5194329" y="3017944"/>
              <a:ext cx="1567813" cy="1095274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4" name="Google Shape;4534;p25"/>
            <p:cNvSpPr/>
            <p:nvPr/>
          </p:nvSpPr>
          <p:spPr>
            <a:xfrm flipH="1">
              <a:off x="5884303" y="4067986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5" name="Google Shape;4535;p25"/>
            <p:cNvSpPr/>
            <p:nvPr/>
          </p:nvSpPr>
          <p:spPr>
            <a:xfrm flipH="1">
              <a:off x="5677042" y="4067986"/>
              <a:ext cx="104165" cy="19441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6" name="Google Shape;4536;p25"/>
            <p:cNvSpPr/>
            <p:nvPr/>
          </p:nvSpPr>
          <p:spPr>
            <a:xfrm flipH="1">
              <a:off x="5451343" y="397592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7" name="Google Shape;4537;p25"/>
            <p:cNvSpPr/>
            <p:nvPr/>
          </p:nvSpPr>
          <p:spPr>
            <a:xfrm flipH="1">
              <a:off x="5746087" y="402195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8" name="Google Shape;4538;p25"/>
            <p:cNvSpPr/>
            <p:nvPr/>
          </p:nvSpPr>
          <p:spPr>
            <a:xfrm flipH="1">
              <a:off x="5803217" y="397592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9" name="Google Shape;4539;p25"/>
            <p:cNvSpPr/>
            <p:nvPr/>
          </p:nvSpPr>
          <p:spPr>
            <a:xfrm flipH="1">
              <a:off x="5688079" y="3782460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0" name="Google Shape;4540;p25"/>
            <p:cNvSpPr/>
            <p:nvPr/>
          </p:nvSpPr>
          <p:spPr>
            <a:xfrm flipH="1">
              <a:off x="5714794" y="3617591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1" name="Google Shape;4541;p25"/>
            <p:cNvSpPr/>
            <p:nvPr/>
          </p:nvSpPr>
          <p:spPr>
            <a:xfrm flipH="1">
              <a:off x="5781143" y="3824853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2" name="Google Shape;4542;p25"/>
            <p:cNvSpPr/>
            <p:nvPr/>
          </p:nvSpPr>
          <p:spPr>
            <a:xfrm flipH="1">
              <a:off x="5709276" y="382485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3" name="Google Shape;4543;p25"/>
            <p:cNvSpPr/>
            <p:nvPr/>
          </p:nvSpPr>
          <p:spPr>
            <a:xfrm flipH="1">
              <a:off x="5804159" y="4067986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4" name="Google Shape;4544;p25"/>
            <p:cNvSpPr/>
            <p:nvPr/>
          </p:nvSpPr>
          <p:spPr>
            <a:xfrm flipH="1">
              <a:off x="5568363" y="3947329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5" name="Google Shape;4545;p25"/>
            <p:cNvSpPr/>
            <p:nvPr/>
          </p:nvSpPr>
          <p:spPr>
            <a:xfrm flipH="1">
              <a:off x="6242575" y="3947329"/>
              <a:ext cx="58072" cy="19441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6" name="Google Shape;4546;p25"/>
            <p:cNvSpPr/>
            <p:nvPr/>
          </p:nvSpPr>
          <p:spPr>
            <a:xfrm flipH="1">
              <a:off x="5619912" y="3713415"/>
              <a:ext cx="57194" cy="2031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7" name="Google Shape;4547;p25"/>
            <p:cNvSpPr/>
            <p:nvPr/>
          </p:nvSpPr>
          <p:spPr>
            <a:xfrm flipH="1">
              <a:off x="5680743" y="3656284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8" name="Google Shape;4548;p25"/>
            <p:cNvSpPr/>
            <p:nvPr/>
          </p:nvSpPr>
          <p:spPr>
            <a:xfrm flipH="1">
              <a:off x="5930334" y="3975925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9" name="Google Shape;4549;p25"/>
            <p:cNvSpPr/>
            <p:nvPr/>
          </p:nvSpPr>
          <p:spPr>
            <a:xfrm flipH="1">
              <a:off x="5497437" y="3947329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0" name="Google Shape;4550;p25"/>
            <p:cNvSpPr/>
            <p:nvPr/>
          </p:nvSpPr>
          <p:spPr>
            <a:xfrm flipH="1">
              <a:off x="5545285" y="390405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1" name="Google Shape;4551;p25"/>
            <p:cNvSpPr/>
            <p:nvPr/>
          </p:nvSpPr>
          <p:spPr>
            <a:xfrm flipH="1">
              <a:off x="6176288" y="390405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2" name="Google Shape;4552;p25"/>
            <p:cNvSpPr/>
            <p:nvPr/>
          </p:nvSpPr>
          <p:spPr>
            <a:xfrm flipH="1">
              <a:off x="5635589" y="3947329"/>
              <a:ext cx="104165" cy="19441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3" name="Google Shape;4553;p25"/>
            <p:cNvSpPr/>
            <p:nvPr/>
          </p:nvSpPr>
          <p:spPr>
            <a:xfrm flipH="1">
              <a:off x="6330998" y="3947329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4" name="Google Shape;4554;p25"/>
            <p:cNvSpPr/>
            <p:nvPr/>
          </p:nvSpPr>
          <p:spPr>
            <a:xfrm flipH="1">
              <a:off x="5376779" y="402471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5" name="Google Shape;4555;p25"/>
            <p:cNvSpPr/>
            <p:nvPr/>
          </p:nvSpPr>
          <p:spPr>
            <a:xfrm flipH="1">
              <a:off x="6284968" y="3756686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6" name="Google Shape;4556;p25"/>
            <p:cNvSpPr/>
            <p:nvPr/>
          </p:nvSpPr>
          <p:spPr>
            <a:xfrm flipH="1">
              <a:off x="6190085" y="3824853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7" name="Google Shape;4557;p25"/>
            <p:cNvSpPr/>
            <p:nvPr/>
          </p:nvSpPr>
          <p:spPr>
            <a:xfrm flipH="1">
              <a:off x="6078647" y="3756686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8" name="Google Shape;4558;p25"/>
            <p:cNvSpPr/>
            <p:nvPr/>
          </p:nvSpPr>
          <p:spPr>
            <a:xfrm flipH="1">
              <a:off x="5852007" y="3664562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9" name="Google Shape;4559;p25"/>
            <p:cNvSpPr/>
            <p:nvPr/>
          </p:nvSpPr>
          <p:spPr>
            <a:xfrm flipH="1">
              <a:off x="6147692" y="3710593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0" name="Google Shape;4560;p25"/>
            <p:cNvSpPr/>
            <p:nvPr/>
          </p:nvSpPr>
          <p:spPr>
            <a:xfrm flipH="1">
              <a:off x="6204822" y="3664562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1" name="Google Shape;4561;p25"/>
            <p:cNvSpPr/>
            <p:nvPr/>
          </p:nvSpPr>
          <p:spPr>
            <a:xfrm flipH="1">
              <a:off x="6088743" y="3471160"/>
              <a:ext cx="103225" cy="20319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2" name="Google Shape;4562;p25"/>
            <p:cNvSpPr/>
            <p:nvPr/>
          </p:nvSpPr>
          <p:spPr>
            <a:xfrm flipH="1">
              <a:off x="6199304" y="3307169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3" name="Google Shape;4563;p25"/>
            <p:cNvSpPr/>
            <p:nvPr/>
          </p:nvSpPr>
          <p:spPr>
            <a:xfrm flipH="1">
              <a:off x="6181807" y="3514431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4" name="Google Shape;4564;p25"/>
            <p:cNvSpPr/>
            <p:nvPr/>
          </p:nvSpPr>
          <p:spPr>
            <a:xfrm flipH="1">
              <a:off x="6297823" y="3555883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5" name="Google Shape;4565;p25"/>
            <p:cNvSpPr/>
            <p:nvPr/>
          </p:nvSpPr>
          <p:spPr>
            <a:xfrm flipH="1">
              <a:off x="6110881" y="3514431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6" name="Google Shape;4566;p25"/>
            <p:cNvSpPr/>
            <p:nvPr/>
          </p:nvSpPr>
          <p:spPr>
            <a:xfrm flipH="1">
              <a:off x="6256372" y="340299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7" name="Google Shape;4567;p25"/>
            <p:cNvSpPr/>
            <p:nvPr/>
          </p:nvSpPr>
          <p:spPr>
            <a:xfrm flipH="1">
              <a:off x="5877845" y="3471160"/>
              <a:ext cx="58072" cy="20319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8" name="Google Shape;4568;p25"/>
            <p:cNvSpPr/>
            <p:nvPr/>
          </p:nvSpPr>
          <p:spPr>
            <a:xfrm flipH="1">
              <a:off x="5958868" y="3471160"/>
              <a:ext cx="57194" cy="2031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9" name="Google Shape;4569;p25"/>
            <p:cNvSpPr/>
            <p:nvPr/>
          </p:nvSpPr>
          <p:spPr>
            <a:xfrm flipH="1">
              <a:off x="6204823" y="3756686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0" name="Google Shape;4570;p25"/>
            <p:cNvSpPr/>
            <p:nvPr/>
          </p:nvSpPr>
          <p:spPr>
            <a:xfrm flipH="1">
              <a:off x="6104422" y="382485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1" name="Google Shape;4571;p25"/>
            <p:cNvSpPr/>
            <p:nvPr/>
          </p:nvSpPr>
          <p:spPr>
            <a:xfrm flipH="1">
              <a:off x="5969027" y="3636029"/>
              <a:ext cx="58072" cy="19378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2" name="Google Shape;4572;p25"/>
            <p:cNvSpPr/>
            <p:nvPr/>
          </p:nvSpPr>
          <p:spPr>
            <a:xfrm flipH="1">
              <a:off x="6021517" y="340299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3" name="Google Shape;4573;p25"/>
            <p:cNvSpPr/>
            <p:nvPr/>
          </p:nvSpPr>
          <p:spPr>
            <a:xfrm flipH="1">
              <a:off x="6082285" y="3344922"/>
              <a:ext cx="57194" cy="20382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4" name="Google Shape;4574;p25"/>
            <p:cNvSpPr/>
            <p:nvPr/>
          </p:nvSpPr>
          <p:spPr>
            <a:xfrm flipH="1">
              <a:off x="6170708" y="3254680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5" name="Google Shape;4575;p25"/>
            <p:cNvSpPr/>
            <p:nvPr/>
          </p:nvSpPr>
          <p:spPr>
            <a:xfrm flipH="1">
              <a:off x="6170708" y="3145060"/>
              <a:ext cx="57194" cy="19441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6" name="Google Shape;4576;p25"/>
            <p:cNvSpPr/>
            <p:nvPr/>
          </p:nvSpPr>
          <p:spPr>
            <a:xfrm flipH="1">
              <a:off x="6330998" y="3664562"/>
              <a:ext cx="57194" cy="19441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7" name="Google Shape;4577;p25"/>
            <p:cNvSpPr/>
            <p:nvPr/>
          </p:nvSpPr>
          <p:spPr>
            <a:xfrm flipH="1">
              <a:off x="6414844" y="3664562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8" name="Google Shape;4578;p25"/>
            <p:cNvSpPr/>
            <p:nvPr/>
          </p:nvSpPr>
          <p:spPr>
            <a:xfrm flipH="1">
              <a:off x="5898101" y="3636029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9" name="Google Shape;4579;p25"/>
            <p:cNvSpPr/>
            <p:nvPr/>
          </p:nvSpPr>
          <p:spPr>
            <a:xfrm flipH="1">
              <a:off x="5946012" y="3593636"/>
              <a:ext cx="104103" cy="19441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0" name="Google Shape;4580;p25"/>
            <p:cNvSpPr/>
            <p:nvPr/>
          </p:nvSpPr>
          <p:spPr>
            <a:xfrm flipH="1">
              <a:off x="6078647" y="321786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1" name="Google Shape;4581;p25"/>
            <p:cNvSpPr/>
            <p:nvPr/>
          </p:nvSpPr>
          <p:spPr>
            <a:xfrm flipH="1">
              <a:off x="6037194" y="3636029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2" name="Google Shape;4582;p25"/>
            <p:cNvSpPr/>
            <p:nvPr/>
          </p:nvSpPr>
          <p:spPr>
            <a:xfrm flipH="1">
              <a:off x="6116399" y="3947329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3" name="Google Shape;4583;p25"/>
            <p:cNvSpPr/>
            <p:nvPr/>
          </p:nvSpPr>
          <p:spPr>
            <a:xfrm flipH="1">
              <a:off x="5777443" y="371341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4" name="Google Shape;4584;p25"/>
            <p:cNvSpPr/>
            <p:nvPr/>
          </p:nvSpPr>
          <p:spPr>
            <a:xfrm flipH="1">
              <a:off x="6702187" y="395748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85" name="Google Shape;4585;p25"/>
          <p:cNvSpPr/>
          <p:nvPr/>
        </p:nvSpPr>
        <p:spPr>
          <a:xfrm>
            <a:off x="-405273" y="1017725"/>
            <a:ext cx="1245960" cy="35372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6" name="Google Shape;4586;p25"/>
          <p:cNvGrpSpPr/>
          <p:nvPr/>
        </p:nvGrpSpPr>
        <p:grpSpPr>
          <a:xfrm>
            <a:off x="-188956" y="3029494"/>
            <a:ext cx="853164" cy="1141344"/>
            <a:chOff x="1738550" y="1931500"/>
            <a:chExt cx="551175" cy="737350"/>
          </a:xfrm>
        </p:grpSpPr>
        <p:sp>
          <p:nvSpPr>
            <p:cNvPr id="4587" name="Google Shape;4587;p2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3" name="Google Shape;462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4" name="Google Shape;462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25" name="Google Shape;4625;p26"/>
          <p:cNvSpPr txBox="1">
            <a:spLocks noGrp="1"/>
          </p:cNvSpPr>
          <p:nvPr>
            <p:ph type="subTitle" idx="1"/>
          </p:nvPr>
        </p:nvSpPr>
        <p:spPr>
          <a:xfrm>
            <a:off x="4773175" y="1948100"/>
            <a:ext cx="3657600" cy="19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6" name="Google Shape;4626;p26"/>
          <p:cNvSpPr txBox="1">
            <a:spLocks noGrp="1"/>
          </p:cNvSpPr>
          <p:nvPr>
            <p:ph type="subTitle" idx="2"/>
          </p:nvPr>
        </p:nvSpPr>
        <p:spPr>
          <a:xfrm>
            <a:off x="827275" y="1948100"/>
            <a:ext cx="3657600" cy="19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27" name="Google Shape;4627;p26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4628" name="Google Shape;4628;p26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629" name="Google Shape;4629;p26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630" name="Google Shape;4630;p26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631" name="Google Shape;4631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632" name="Google Shape;4632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33" name="Google Shape;4633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34" name="Google Shape;4634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35" name="Google Shape;4635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36" name="Google Shape;4636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37" name="Google Shape;4637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638" name="Google Shape;4638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39" name="Google Shape;4639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40" name="Google Shape;4640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41" name="Google Shape;4641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642" name="Google Shape;4642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43" name="Google Shape;4643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644" name="Google Shape;4644;p26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645" name="Google Shape;4645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646" name="Google Shape;4646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47" name="Google Shape;4647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48" name="Google Shape;4648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49" name="Google Shape;4649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50" name="Google Shape;4650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51" name="Google Shape;4651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652" name="Google Shape;4652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53" name="Google Shape;4653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54" name="Google Shape;4654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55" name="Google Shape;4655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656" name="Google Shape;4656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57" name="Google Shape;4657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658" name="Google Shape;4658;p26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659" name="Google Shape;4659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660" name="Google Shape;4660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61" name="Google Shape;4661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62" name="Google Shape;4662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63" name="Google Shape;4663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64" name="Google Shape;4664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65" name="Google Shape;4665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666" name="Google Shape;4666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67" name="Google Shape;4667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68" name="Google Shape;4668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69" name="Google Shape;4669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670" name="Google Shape;4670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71" name="Google Shape;4671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672" name="Google Shape;4672;p26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673" name="Google Shape;4673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674" name="Google Shape;4674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75" name="Google Shape;4675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76" name="Google Shape;4676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77" name="Google Shape;4677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78" name="Google Shape;4678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79" name="Google Shape;4679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680" name="Google Shape;4680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81" name="Google Shape;4681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82" name="Google Shape;4682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83" name="Google Shape;4683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684" name="Google Shape;4684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85" name="Google Shape;4685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686" name="Google Shape;4686;p26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687" name="Google Shape;4687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688" name="Google Shape;4688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89" name="Google Shape;4689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90" name="Google Shape;4690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91" name="Google Shape;4691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692" name="Google Shape;4692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93" name="Google Shape;4693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694" name="Google Shape;4694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95" name="Google Shape;4695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696" name="Google Shape;4696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697" name="Google Shape;4697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698" name="Google Shape;4698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699" name="Google Shape;4699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700" name="Google Shape;4700;p26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01" name="Google Shape;4701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02" name="Google Shape;4702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03" name="Google Shape;4703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04" name="Google Shape;4704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05" name="Google Shape;4705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06" name="Google Shape;4706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07" name="Google Shape;4707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08" name="Google Shape;4708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09" name="Google Shape;4709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10" name="Google Shape;4710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11" name="Google Shape;4711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12" name="Google Shape;4712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13" name="Google Shape;4713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4714" name="Google Shape;4714;p26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4715" name="Google Shape;4715;p26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716" name="Google Shape;4716;p26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717" name="Google Shape;4717;p26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18" name="Google Shape;4718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19" name="Google Shape;4719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20" name="Google Shape;4720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21" name="Google Shape;4721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22" name="Google Shape;4722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23" name="Google Shape;4723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24" name="Google Shape;4724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25" name="Google Shape;4725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26" name="Google Shape;4726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27" name="Google Shape;4727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28" name="Google Shape;4728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29" name="Google Shape;4729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30" name="Google Shape;4730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731" name="Google Shape;4731;p26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32" name="Google Shape;4732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33" name="Google Shape;4733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34" name="Google Shape;4734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35" name="Google Shape;4735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36" name="Google Shape;4736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37" name="Google Shape;4737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38" name="Google Shape;4738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39" name="Google Shape;4739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40" name="Google Shape;4740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41" name="Google Shape;4741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42" name="Google Shape;4742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43" name="Google Shape;4743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44" name="Google Shape;4744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745" name="Google Shape;4745;p26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46" name="Google Shape;4746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47" name="Google Shape;4747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48" name="Google Shape;4748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49" name="Google Shape;4749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50" name="Google Shape;4750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51" name="Google Shape;4751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52" name="Google Shape;4752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53" name="Google Shape;4753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54" name="Google Shape;4754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55" name="Google Shape;4755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56" name="Google Shape;4756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57" name="Google Shape;4757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58" name="Google Shape;4758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759" name="Google Shape;4759;p26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60" name="Google Shape;4760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61" name="Google Shape;4761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62" name="Google Shape;4762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63" name="Google Shape;4763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64" name="Google Shape;4764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65" name="Google Shape;4765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66" name="Google Shape;4766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67" name="Google Shape;4767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68" name="Google Shape;4768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69" name="Google Shape;4769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70" name="Google Shape;4770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71" name="Google Shape;4771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72" name="Google Shape;4772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773" name="Google Shape;4773;p26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74" name="Google Shape;4774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75" name="Google Shape;4775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76" name="Google Shape;4776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77" name="Google Shape;4777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78" name="Google Shape;4778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79" name="Google Shape;4779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80" name="Google Shape;4780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81" name="Google Shape;4781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82" name="Google Shape;4782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83" name="Google Shape;4783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84" name="Google Shape;4784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85" name="Google Shape;4785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86" name="Google Shape;4786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787" name="Google Shape;4787;p26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788" name="Google Shape;4788;p2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789" name="Google Shape;4789;p2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90" name="Google Shape;4790;p2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91" name="Google Shape;4791;p2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92" name="Google Shape;4792;p2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793" name="Google Shape;4793;p2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94" name="Google Shape;4794;p2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795" name="Google Shape;4795;p2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796" name="Google Shape;4796;p2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797" name="Google Shape;4797;p2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798" name="Google Shape;4798;p2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799" name="Google Shape;4799;p2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800" name="Google Shape;4800;p2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4801" name="Google Shape;4801;p26"/>
          <p:cNvSpPr/>
          <p:nvPr/>
        </p:nvSpPr>
        <p:spPr>
          <a:xfrm>
            <a:off x="7970360" y="1017723"/>
            <a:ext cx="1268878" cy="240308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2" name="Google Shape;4802;p26"/>
          <p:cNvSpPr/>
          <p:nvPr/>
        </p:nvSpPr>
        <p:spPr>
          <a:xfrm>
            <a:off x="8510600" y="57040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03" name="Google Shape;4803;p26"/>
          <p:cNvGrpSpPr/>
          <p:nvPr/>
        </p:nvGrpSpPr>
        <p:grpSpPr>
          <a:xfrm flipH="1">
            <a:off x="8006089" y="3153314"/>
            <a:ext cx="2358070" cy="1344777"/>
            <a:chOff x="5194329" y="3017944"/>
            <a:chExt cx="1920565" cy="1095274"/>
          </a:xfrm>
        </p:grpSpPr>
        <p:sp>
          <p:nvSpPr>
            <p:cNvPr id="4804" name="Google Shape;4804;p26"/>
            <p:cNvSpPr/>
            <p:nvPr/>
          </p:nvSpPr>
          <p:spPr>
            <a:xfrm flipH="1">
              <a:off x="5255181" y="4049611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5" name="Google Shape;4805;p26"/>
            <p:cNvSpPr/>
            <p:nvPr/>
          </p:nvSpPr>
          <p:spPr>
            <a:xfrm flipH="1">
              <a:off x="5546203" y="3017944"/>
              <a:ext cx="1568690" cy="1095274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6" name="Google Shape;4806;p26"/>
            <p:cNvSpPr/>
            <p:nvPr/>
          </p:nvSpPr>
          <p:spPr>
            <a:xfrm flipH="1">
              <a:off x="5194329" y="3017944"/>
              <a:ext cx="1567813" cy="1095274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7" name="Google Shape;4807;p26"/>
            <p:cNvSpPr/>
            <p:nvPr/>
          </p:nvSpPr>
          <p:spPr>
            <a:xfrm flipH="1">
              <a:off x="5884303" y="4067986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8" name="Google Shape;4808;p26"/>
            <p:cNvSpPr/>
            <p:nvPr/>
          </p:nvSpPr>
          <p:spPr>
            <a:xfrm flipH="1">
              <a:off x="5677042" y="4067986"/>
              <a:ext cx="104165" cy="19441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9" name="Google Shape;4809;p26"/>
            <p:cNvSpPr/>
            <p:nvPr/>
          </p:nvSpPr>
          <p:spPr>
            <a:xfrm flipH="1">
              <a:off x="5451343" y="397592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0" name="Google Shape;4810;p26"/>
            <p:cNvSpPr/>
            <p:nvPr/>
          </p:nvSpPr>
          <p:spPr>
            <a:xfrm flipH="1">
              <a:off x="5746087" y="402195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1" name="Google Shape;4811;p26"/>
            <p:cNvSpPr/>
            <p:nvPr/>
          </p:nvSpPr>
          <p:spPr>
            <a:xfrm flipH="1">
              <a:off x="5803217" y="397592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2" name="Google Shape;4812;p26"/>
            <p:cNvSpPr/>
            <p:nvPr/>
          </p:nvSpPr>
          <p:spPr>
            <a:xfrm flipH="1">
              <a:off x="5688079" y="3782460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3" name="Google Shape;4813;p26"/>
            <p:cNvSpPr/>
            <p:nvPr/>
          </p:nvSpPr>
          <p:spPr>
            <a:xfrm flipH="1">
              <a:off x="5714794" y="3617591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4" name="Google Shape;4814;p26"/>
            <p:cNvSpPr/>
            <p:nvPr/>
          </p:nvSpPr>
          <p:spPr>
            <a:xfrm flipH="1">
              <a:off x="5781143" y="3824853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5" name="Google Shape;4815;p26"/>
            <p:cNvSpPr/>
            <p:nvPr/>
          </p:nvSpPr>
          <p:spPr>
            <a:xfrm flipH="1">
              <a:off x="5709276" y="382485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6" name="Google Shape;4816;p26"/>
            <p:cNvSpPr/>
            <p:nvPr/>
          </p:nvSpPr>
          <p:spPr>
            <a:xfrm flipH="1">
              <a:off x="5804159" y="4067986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7" name="Google Shape;4817;p26"/>
            <p:cNvSpPr/>
            <p:nvPr/>
          </p:nvSpPr>
          <p:spPr>
            <a:xfrm flipH="1">
              <a:off x="5568363" y="3947329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8" name="Google Shape;4818;p26"/>
            <p:cNvSpPr/>
            <p:nvPr/>
          </p:nvSpPr>
          <p:spPr>
            <a:xfrm flipH="1">
              <a:off x="6242575" y="3947329"/>
              <a:ext cx="58072" cy="19441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9" name="Google Shape;4819;p26"/>
            <p:cNvSpPr/>
            <p:nvPr/>
          </p:nvSpPr>
          <p:spPr>
            <a:xfrm flipH="1">
              <a:off x="5619912" y="3713415"/>
              <a:ext cx="57194" cy="2031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0" name="Google Shape;4820;p26"/>
            <p:cNvSpPr/>
            <p:nvPr/>
          </p:nvSpPr>
          <p:spPr>
            <a:xfrm flipH="1">
              <a:off x="5680743" y="3656284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1" name="Google Shape;4821;p26"/>
            <p:cNvSpPr/>
            <p:nvPr/>
          </p:nvSpPr>
          <p:spPr>
            <a:xfrm flipH="1">
              <a:off x="5930334" y="3975925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2" name="Google Shape;4822;p26"/>
            <p:cNvSpPr/>
            <p:nvPr/>
          </p:nvSpPr>
          <p:spPr>
            <a:xfrm flipH="1">
              <a:off x="5497437" y="3947329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3" name="Google Shape;4823;p26"/>
            <p:cNvSpPr/>
            <p:nvPr/>
          </p:nvSpPr>
          <p:spPr>
            <a:xfrm flipH="1">
              <a:off x="5545285" y="390405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4" name="Google Shape;4824;p26"/>
            <p:cNvSpPr/>
            <p:nvPr/>
          </p:nvSpPr>
          <p:spPr>
            <a:xfrm flipH="1">
              <a:off x="6176288" y="390405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5" name="Google Shape;4825;p26"/>
            <p:cNvSpPr/>
            <p:nvPr/>
          </p:nvSpPr>
          <p:spPr>
            <a:xfrm flipH="1">
              <a:off x="5635589" y="3947329"/>
              <a:ext cx="104165" cy="19441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6" name="Google Shape;4826;p26"/>
            <p:cNvSpPr/>
            <p:nvPr/>
          </p:nvSpPr>
          <p:spPr>
            <a:xfrm flipH="1">
              <a:off x="6330998" y="3947329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7" name="Google Shape;4827;p26"/>
            <p:cNvSpPr/>
            <p:nvPr/>
          </p:nvSpPr>
          <p:spPr>
            <a:xfrm flipH="1">
              <a:off x="5376779" y="402471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8" name="Google Shape;4828;p26"/>
            <p:cNvSpPr/>
            <p:nvPr/>
          </p:nvSpPr>
          <p:spPr>
            <a:xfrm flipH="1">
              <a:off x="6284968" y="3756686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9" name="Google Shape;4829;p26"/>
            <p:cNvSpPr/>
            <p:nvPr/>
          </p:nvSpPr>
          <p:spPr>
            <a:xfrm flipH="1">
              <a:off x="6190085" y="3824853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0" name="Google Shape;4830;p26"/>
            <p:cNvSpPr/>
            <p:nvPr/>
          </p:nvSpPr>
          <p:spPr>
            <a:xfrm flipH="1">
              <a:off x="6078647" y="3756686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1" name="Google Shape;4831;p26"/>
            <p:cNvSpPr/>
            <p:nvPr/>
          </p:nvSpPr>
          <p:spPr>
            <a:xfrm flipH="1">
              <a:off x="5852007" y="3664562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2" name="Google Shape;4832;p26"/>
            <p:cNvSpPr/>
            <p:nvPr/>
          </p:nvSpPr>
          <p:spPr>
            <a:xfrm flipH="1">
              <a:off x="6147692" y="3710593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3" name="Google Shape;4833;p26"/>
            <p:cNvSpPr/>
            <p:nvPr/>
          </p:nvSpPr>
          <p:spPr>
            <a:xfrm flipH="1">
              <a:off x="6204822" y="3664562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4" name="Google Shape;4834;p26"/>
            <p:cNvSpPr/>
            <p:nvPr/>
          </p:nvSpPr>
          <p:spPr>
            <a:xfrm flipH="1">
              <a:off x="6088743" y="3471160"/>
              <a:ext cx="103225" cy="20319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5" name="Google Shape;4835;p26"/>
            <p:cNvSpPr/>
            <p:nvPr/>
          </p:nvSpPr>
          <p:spPr>
            <a:xfrm flipH="1">
              <a:off x="6199304" y="3307169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6" name="Google Shape;4836;p26"/>
            <p:cNvSpPr/>
            <p:nvPr/>
          </p:nvSpPr>
          <p:spPr>
            <a:xfrm flipH="1">
              <a:off x="6181807" y="3514431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7" name="Google Shape;4837;p26"/>
            <p:cNvSpPr/>
            <p:nvPr/>
          </p:nvSpPr>
          <p:spPr>
            <a:xfrm flipH="1">
              <a:off x="6297823" y="3555883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8" name="Google Shape;4838;p26"/>
            <p:cNvSpPr/>
            <p:nvPr/>
          </p:nvSpPr>
          <p:spPr>
            <a:xfrm flipH="1">
              <a:off x="6110881" y="3514431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9" name="Google Shape;4839;p26"/>
            <p:cNvSpPr/>
            <p:nvPr/>
          </p:nvSpPr>
          <p:spPr>
            <a:xfrm flipH="1">
              <a:off x="6256372" y="340299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0" name="Google Shape;4840;p26"/>
            <p:cNvSpPr/>
            <p:nvPr/>
          </p:nvSpPr>
          <p:spPr>
            <a:xfrm flipH="1">
              <a:off x="5877845" y="3471160"/>
              <a:ext cx="58072" cy="20319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1" name="Google Shape;4841;p26"/>
            <p:cNvSpPr/>
            <p:nvPr/>
          </p:nvSpPr>
          <p:spPr>
            <a:xfrm flipH="1">
              <a:off x="5958868" y="3471160"/>
              <a:ext cx="57194" cy="2031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2" name="Google Shape;4842;p26"/>
            <p:cNvSpPr/>
            <p:nvPr/>
          </p:nvSpPr>
          <p:spPr>
            <a:xfrm flipH="1">
              <a:off x="6204823" y="3756686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3" name="Google Shape;4843;p26"/>
            <p:cNvSpPr/>
            <p:nvPr/>
          </p:nvSpPr>
          <p:spPr>
            <a:xfrm flipH="1">
              <a:off x="6104422" y="382485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4" name="Google Shape;4844;p26"/>
            <p:cNvSpPr/>
            <p:nvPr/>
          </p:nvSpPr>
          <p:spPr>
            <a:xfrm flipH="1">
              <a:off x="5969027" y="3636029"/>
              <a:ext cx="58072" cy="19378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5" name="Google Shape;4845;p26"/>
            <p:cNvSpPr/>
            <p:nvPr/>
          </p:nvSpPr>
          <p:spPr>
            <a:xfrm flipH="1">
              <a:off x="6021517" y="3402993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6" name="Google Shape;4846;p26"/>
            <p:cNvSpPr/>
            <p:nvPr/>
          </p:nvSpPr>
          <p:spPr>
            <a:xfrm flipH="1">
              <a:off x="6082285" y="3344922"/>
              <a:ext cx="57194" cy="20382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7" name="Google Shape;4847;p26"/>
            <p:cNvSpPr/>
            <p:nvPr/>
          </p:nvSpPr>
          <p:spPr>
            <a:xfrm flipH="1">
              <a:off x="6170708" y="3254680"/>
              <a:ext cx="57194" cy="19378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8" name="Google Shape;4848;p26"/>
            <p:cNvSpPr/>
            <p:nvPr/>
          </p:nvSpPr>
          <p:spPr>
            <a:xfrm flipH="1">
              <a:off x="6170708" y="3145060"/>
              <a:ext cx="57194" cy="19441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9" name="Google Shape;4849;p26"/>
            <p:cNvSpPr/>
            <p:nvPr/>
          </p:nvSpPr>
          <p:spPr>
            <a:xfrm flipH="1">
              <a:off x="6330998" y="3664562"/>
              <a:ext cx="57194" cy="19441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0" name="Google Shape;4850;p26"/>
            <p:cNvSpPr/>
            <p:nvPr/>
          </p:nvSpPr>
          <p:spPr>
            <a:xfrm flipH="1">
              <a:off x="6414844" y="3664562"/>
              <a:ext cx="57131" cy="19441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1" name="Google Shape;4851;p26"/>
            <p:cNvSpPr/>
            <p:nvPr/>
          </p:nvSpPr>
          <p:spPr>
            <a:xfrm flipH="1">
              <a:off x="5898101" y="3636029"/>
              <a:ext cx="57131" cy="19378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2" name="Google Shape;4852;p26"/>
            <p:cNvSpPr/>
            <p:nvPr/>
          </p:nvSpPr>
          <p:spPr>
            <a:xfrm flipH="1">
              <a:off x="5946012" y="3593636"/>
              <a:ext cx="104103" cy="19441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3" name="Google Shape;4853;p26"/>
            <p:cNvSpPr/>
            <p:nvPr/>
          </p:nvSpPr>
          <p:spPr>
            <a:xfrm flipH="1">
              <a:off x="6078647" y="321786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4" name="Google Shape;4854;p26"/>
            <p:cNvSpPr/>
            <p:nvPr/>
          </p:nvSpPr>
          <p:spPr>
            <a:xfrm flipH="1">
              <a:off x="6037194" y="3636029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5" name="Google Shape;4855;p26"/>
            <p:cNvSpPr/>
            <p:nvPr/>
          </p:nvSpPr>
          <p:spPr>
            <a:xfrm flipH="1">
              <a:off x="6116399" y="3947329"/>
              <a:ext cx="103225" cy="19441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6" name="Google Shape;4856;p26"/>
            <p:cNvSpPr/>
            <p:nvPr/>
          </p:nvSpPr>
          <p:spPr>
            <a:xfrm flipH="1">
              <a:off x="5777443" y="3713415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7" name="Google Shape;4857;p26"/>
            <p:cNvSpPr/>
            <p:nvPr/>
          </p:nvSpPr>
          <p:spPr>
            <a:xfrm flipH="1">
              <a:off x="6702187" y="3957488"/>
              <a:ext cx="103225" cy="19378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58" name="Google Shape;4858;p26"/>
          <p:cNvGrpSpPr/>
          <p:nvPr/>
        </p:nvGrpSpPr>
        <p:grpSpPr>
          <a:xfrm>
            <a:off x="-335810" y="3029535"/>
            <a:ext cx="1005178" cy="1344779"/>
            <a:chOff x="1738550" y="1931500"/>
            <a:chExt cx="551175" cy="737350"/>
          </a:xfrm>
        </p:grpSpPr>
        <p:sp>
          <p:nvSpPr>
            <p:cNvPr id="4859" name="Google Shape;4859;p26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0" name="Google Shape;4860;p26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1" name="Google Shape;4861;p26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2" name="Google Shape;4862;p26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3" name="Google Shape;4863;p26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4" name="Google Shape;4864;p26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5" name="Google Shape;4865;p26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6" name="Google Shape;4866;p26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7" name="Google Shape;4867;p26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8" name="Google Shape;4868;p26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9" name="Google Shape;4869;p26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0" name="Google Shape;4870;p26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1" name="Google Shape;4871;p26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2" name="Google Shape;4872;p26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3" name="Google Shape;4873;p26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4" name="Google Shape;4874;p26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5" name="Google Shape;4875;p26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6" name="Google Shape;4876;p26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7" name="Google Shape;4877;p26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8" name="Google Shape;4878;p26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9" name="Google Shape;4879;p26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0" name="Google Shape;4880;p26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1" name="Google Shape;4881;p26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2" name="Google Shape;4882;p26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3" name="Google Shape;4883;p26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4" name="Google Shape;4884;p26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5" name="Google Shape;4885;p26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6" name="Google Shape;4886;p26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7" name="Google Shape;4887;p26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8" name="Google Shape;4888;p26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9" name="Google Shape;4889;p26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0" name="Google Shape;4890;p26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1" name="Google Shape;4891;p26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2" name="Google Shape;4892;p26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3" name="Google Shape;4893;p26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5" name="Google Shape;489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6" name="Google Shape;489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7" name="Google Shape;4897;p27"/>
          <p:cNvSpPr txBox="1">
            <a:spLocks noGrp="1"/>
          </p:cNvSpPr>
          <p:nvPr>
            <p:ph type="subTitle" idx="1"/>
          </p:nvPr>
        </p:nvSpPr>
        <p:spPr>
          <a:xfrm>
            <a:off x="937625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8" name="Google Shape;4898;p27"/>
          <p:cNvSpPr txBox="1">
            <a:spLocks noGrp="1"/>
          </p:cNvSpPr>
          <p:nvPr>
            <p:ph type="subTitle" idx="2"/>
          </p:nvPr>
        </p:nvSpPr>
        <p:spPr>
          <a:xfrm>
            <a:off x="3484348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9" name="Google Shape;4899;p27"/>
          <p:cNvSpPr txBox="1">
            <a:spLocks noGrp="1"/>
          </p:cNvSpPr>
          <p:nvPr>
            <p:ph type="subTitle" idx="3"/>
          </p:nvPr>
        </p:nvSpPr>
        <p:spPr>
          <a:xfrm>
            <a:off x="6031075" y="2828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0" name="Google Shape;4900;p27"/>
          <p:cNvSpPr txBox="1">
            <a:spLocks noGrp="1"/>
          </p:cNvSpPr>
          <p:nvPr>
            <p:ph type="subTitle" idx="4"/>
          </p:nvPr>
        </p:nvSpPr>
        <p:spPr>
          <a:xfrm>
            <a:off x="937625" y="2437025"/>
            <a:ext cx="21753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4901" name="Google Shape;4901;p27"/>
          <p:cNvSpPr txBox="1">
            <a:spLocks noGrp="1"/>
          </p:cNvSpPr>
          <p:nvPr>
            <p:ph type="subTitle" idx="5"/>
          </p:nvPr>
        </p:nvSpPr>
        <p:spPr>
          <a:xfrm>
            <a:off x="3484352" y="2437025"/>
            <a:ext cx="21753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4902" name="Google Shape;4902;p27"/>
          <p:cNvSpPr txBox="1">
            <a:spLocks noGrp="1"/>
          </p:cNvSpPr>
          <p:nvPr>
            <p:ph type="subTitle" idx="6"/>
          </p:nvPr>
        </p:nvSpPr>
        <p:spPr>
          <a:xfrm>
            <a:off x="6031075" y="2437025"/>
            <a:ext cx="21753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grpSp>
        <p:nvGrpSpPr>
          <p:cNvPr id="4903" name="Google Shape;4903;p27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4904" name="Google Shape;4904;p27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905" name="Google Shape;4905;p27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906" name="Google Shape;4906;p27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07" name="Google Shape;4907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08" name="Google Shape;4908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09" name="Google Shape;4909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10" name="Google Shape;4910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11" name="Google Shape;4911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12" name="Google Shape;4912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13" name="Google Shape;4913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14" name="Google Shape;4914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15" name="Google Shape;4915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16" name="Google Shape;4916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17" name="Google Shape;4917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918" name="Google Shape;4918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19" name="Google Shape;4919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920" name="Google Shape;4920;p27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21" name="Google Shape;4921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22" name="Google Shape;4922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23" name="Google Shape;4923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24" name="Google Shape;4924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25" name="Google Shape;4925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26" name="Google Shape;4926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27" name="Google Shape;4927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28" name="Google Shape;4928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29" name="Google Shape;4929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30" name="Google Shape;4930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31" name="Google Shape;4931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932" name="Google Shape;4932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33" name="Google Shape;4933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934" name="Google Shape;4934;p27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35" name="Google Shape;4935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36" name="Google Shape;4936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37" name="Google Shape;4937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38" name="Google Shape;4938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39" name="Google Shape;4939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40" name="Google Shape;4940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41" name="Google Shape;4941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42" name="Google Shape;4942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43" name="Google Shape;4943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44" name="Google Shape;4944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45" name="Google Shape;4945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946" name="Google Shape;4946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47" name="Google Shape;4947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948" name="Google Shape;4948;p27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49" name="Google Shape;4949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50" name="Google Shape;4950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51" name="Google Shape;4951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52" name="Google Shape;4952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53" name="Google Shape;4953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54" name="Google Shape;4954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55" name="Google Shape;4955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56" name="Google Shape;4956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57" name="Google Shape;4957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58" name="Google Shape;4958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59" name="Google Shape;4959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960" name="Google Shape;4960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61" name="Google Shape;4961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962" name="Google Shape;4962;p27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63" name="Google Shape;4963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64" name="Google Shape;4964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65" name="Google Shape;4965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66" name="Google Shape;4966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67" name="Google Shape;4967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68" name="Google Shape;4968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69" name="Google Shape;4969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70" name="Google Shape;4970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71" name="Google Shape;4971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72" name="Google Shape;4972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73" name="Google Shape;4973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974" name="Google Shape;4974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75" name="Google Shape;4975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4976" name="Google Shape;4976;p27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77" name="Google Shape;4977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78" name="Google Shape;4978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79" name="Google Shape;4979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80" name="Google Shape;4980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81" name="Google Shape;4981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82" name="Google Shape;4982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83" name="Google Shape;4983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4984" name="Google Shape;4984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85" name="Google Shape;4985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86" name="Google Shape;4986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4987" name="Google Shape;4987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4988" name="Google Shape;4988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89" name="Google Shape;4989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4990" name="Google Shape;4990;p27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4991" name="Google Shape;4991;p27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4992" name="Google Shape;4992;p27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4993" name="Google Shape;4993;p27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4994" name="Google Shape;4994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4995" name="Google Shape;4995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4996" name="Google Shape;4996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4997" name="Google Shape;4997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98" name="Google Shape;4998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4999" name="Google Shape;4999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00" name="Google Shape;5000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001" name="Google Shape;5001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02" name="Google Shape;5002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03" name="Google Shape;5003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04" name="Google Shape;5004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005" name="Google Shape;5005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06" name="Google Shape;5006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007" name="Google Shape;5007;p27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008" name="Google Shape;5008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009" name="Google Shape;5009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10" name="Google Shape;5010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11" name="Google Shape;5011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12" name="Google Shape;5012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13" name="Google Shape;5013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14" name="Google Shape;5014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015" name="Google Shape;5015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16" name="Google Shape;5016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17" name="Google Shape;5017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18" name="Google Shape;5018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019" name="Google Shape;5019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20" name="Google Shape;5020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021" name="Google Shape;5021;p27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022" name="Google Shape;5022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023" name="Google Shape;5023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24" name="Google Shape;5024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25" name="Google Shape;5025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26" name="Google Shape;5026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27" name="Google Shape;5027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28" name="Google Shape;5028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029" name="Google Shape;5029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30" name="Google Shape;5030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31" name="Google Shape;5031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32" name="Google Shape;5032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033" name="Google Shape;5033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34" name="Google Shape;5034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035" name="Google Shape;5035;p27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036" name="Google Shape;5036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037" name="Google Shape;5037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38" name="Google Shape;5038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39" name="Google Shape;5039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40" name="Google Shape;5040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41" name="Google Shape;5041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42" name="Google Shape;5042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043" name="Google Shape;5043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44" name="Google Shape;5044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45" name="Google Shape;5045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46" name="Google Shape;5046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047" name="Google Shape;5047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48" name="Google Shape;5048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049" name="Google Shape;5049;p27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050" name="Google Shape;5050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051" name="Google Shape;5051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52" name="Google Shape;5052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53" name="Google Shape;5053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54" name="Google Shape;5054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55" name="Google Shape;5055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56" name="Google Shape;5056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057" name="Google Shape;5057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58" name="Google Shape;5058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59" name="Google Shape;5059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60" name="Google Shape;5060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061" name="Google Shape;5061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62" name="Google Shape;5062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063" name="Google Shape;5063;p27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064" name="Google Shape;5064;p2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065" name="Google Shape;5065;p2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66" name="Google Shape;5066;p2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67" name="Google Shape;5067;p2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68" name="Google Shape;5068;p2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069" name="Google Shape;5069;p2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70" name="Google Shape;5070;p2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071" name="Google Shape;5071;p2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72" name="Google Shape;5072;p2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073" name="Google Shape;5073;p2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074" name="Google Shape;5074;p2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075" name="Google Shape;5075;p2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076" name="Google Shape;5076;p2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5077" name="Google Shape;5077;p27"/>
          <p:cNvGrpSpPr/>
          <p:nvPr/>
        </p:nvGrpSpPr>
        <p:grpSpPr>
          <a:xfrm>
            <a:off x="-801458" y="3754146"/>
            <a:ext cx="1972665" cy="849760"/>
            <a:chOff x="6826750" y="2226400"/>
            <a:chExt cx="1013598" cy="436625"/>
          </a:xfrm>
        </p:grpSpPr>
        <p:sp>
          <p:nvSpPr>
            <p:cNvPr id="5078" name="Google Shape;5078;p27"/>
            <p:cNvSpPr/>
            <p:nvPr/>
          </p:nvSpPr>
          <p:spPr>
            <a:xfrm>
              <a:off x="7298575" y="2354200"/>
              <a:ext cx="442500" cy="308825"/>
            </a:xfrm>
            <a:custGeom>
              <a:avLst/>
              <a:gdLst/>
              <a:ahLst/>
              <a:cxnLst/>
              <a:rect l="l" t="t" r="r" b="b"/>
              <a:pathLst>
                <a:path w="17700" h="12353" extrusionOk="0">
                  <a:moveTo>
                    <a:pt x="10282" y="0"/>
                  </a:moveTo>
                  <a:lnTo>
                    <a:pt x="1" y="12353"/>
                  </a:lnTo>
                  <a:lnTo>
                    <a:pt x="17700" y="12353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9" name="Google Shape;5079;p27"/>
            <p:cNvSpPr/>
            <p:nvPr/>
          </p:nvSpPr>
          <p:spPr>
            <a:xfrm>
              <a:off x="7398100" y="2354200"/>
              <a:ext cx="442125" cy="308825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0" name="Google Shape;5080;p27"/>
            <p:cNvSpPr/>
            <p:nvPr/>
          </p:nvSpPr>
          <p:spPr>
            <a:xfrm>
              <a:off x="7398223" y="2354200"/>
              <a:ext cx="442125" cy="308825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rgbClr val="D68934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1" name="Google Shape;5081;p27"/>
            <p:cNvSpPr/>
            <p:nvPr/>
          </p:nvSpPr>
          <p:spPr>
            <a:xfrm>
              <a:off x="7526975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2" name="Google Shape;5082;p27"/>
            <p:cNvSpPr/>
            <p:nvPr/>
          </p:nvSpPr>
          <p:spPr>
            <a:xfrm>
              <a:off x="7609600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3" name="Google Shape;5083;p27"/>
            <p:cNvSpPr/>
            <p:nvPr/>
          </p:nvSpPr>
          <p:spPr>
            <a:xfrm>
              <a:off x="7699550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4" name="Google Shape;5084;p27"/>
            <p:cNvSpPr/>
            <p:nvPr/>
          </p:nvSpPr>
          <p:spPr>
            <a:xfrm>
              <a:off x="7582050" y="26193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5" name="Google Shape;5085;p27"/>
            <p:cNvSpPr/>
            <p:nvPr/>
          </p:nvSpPr>
          <p:spPr>
            <a:xfrm>
              <a:off x="7559300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6" name="Google Shape;5086;p27"/>
            <p:cNvSpPr/>
            <p:nvPr/>
          </p:nvSpPr>
          <p:spPr>
            <a:xfrm>
              <a:off x="7605200" y="2523825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7" name="Google Shape;5087;p27"/>
            <p:cNvSpPr/>
            <p:nvPr/>
          </p:nvSpPr>
          <p:spPr>
            <a:xfrm>
              <a:off x="7517800" y="25238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8" name="Google Shape;5088;p27"/>
            <p:cNvSpPr/>
            <p:nvPr/>
          </p:nvSpPr>
          <p:spPr>
            <a:xfrm>
              <a:off x="7594550" y="24584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9" name="Google Shape;5089;p27"/>
            <p:cNvSpPr/>
            <p:nvPr/>
          </p:nvSpPr>
          <p:spPr>
            <a:xfrm>
              <a:off x="7538350" y="24735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0" name="Google Shape;5090;p27"/>
            <p:cNvSpPr/>
            <p:nvPr/>
          </p:nvSpPr>
          <p:spPr>
            <a:xfrm>
              <a:off x="7529175" y="24320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1" name="Google Shape;5091;p27"/>
            <p:cNvSpPr/>
            <p:nvPr/>
          </p:nvSpPr>
          <p:spPr>
            <a:xfrm>
              <a:off x="7568100" y="25407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2" name="Google Shape;5092;p27"/>
            <p:cNvSpPr/>
            <p:nvPr/>
          </p:nvSpPr>
          <p:spPr>
            <a:xfrm>
              <a:off x="7497225" y="25407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3" name="Google Shape;5093;p27"/>
            <p:cNvSpPr/>
            <p:nvPr/>
          </p:nvSpPr>
          <p:spPr>
            <a:xfrm>
              <a:off x="7556725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4" name="Google Shape;5094;p27"/>
            <p:cNvSpPr/>
            <p:nvPr/>
          </p:nvSpPr>
          <p:spPr>
            <a:xfrm>
              <a:off x="7615100" y="254072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1"/>
                  </a:moveTo>
                  <a:lnTo>
                    <a:pt x="1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5" name="Google Shape;5095;p27"/>
            <p:cNvSpPr/>
            <p:nvPr/>
          </p:nvSpPr>
          <p:spPr>
            <a:xfrm>
              <a:off x="7577275" y="26376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6" name="Google Shape;5096;p27"/>
            <p:cNvSpPr/>
            <p:nvPr/>
          </p:nvSpPr>
          <p:spPr>
            <a:xfrm>
              <a:off x="7671275" y="25895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7" name="Google Shape;5097;p27"/>
            <p:cNvSpPr/>
            <p:nvPr/>
          </p:nvSpPr>
          <p:spPr>
            <a:xfrm>
              <a:off x="7650725" y="24966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8" name="Google Shape;5098;p27"/>
            <p:cNvSpPr/>
            <p:nvPr/>
          </p:nvSpPr>
          <p:spPr>
            <a:xfrm>
              <a:off x="7626500" y="2473525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9" name="Google Shape;5099;p27"/>
            <p:cNvSpPr/>
            <p:nvPr/>
          </p:nvSpPr>
          <p:spPr>
            <a:xfrm>
              <a:off x="7566275" y="249665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0" name="Google Shape;5100;p27"/>
            <p:cNvSpPr/>
            <p:nvPr/>
          </p:nvSpPr>
          <p:spPr>
            <a:xfrm>
              <a:off x="7563325" y="24584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1" name="Google Shape;5101;p27"/>
            <p:cNvSpPr/>
            <p:nvPr/>
          </p:nvSpPr>
          <p:spPr>
            <a:xfrm>
              <a:off x="7547900" y="2394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2" name="Google Shape;5102;p27"/>
            <p:cNvSpPr/>
            <p:nvPr/>
          </p:nvSpPr>
          <p:spPr>
            <a:xfrm>
              <a:off x="7566275" y="241515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3" name="Google Shape;5103;p27"/>
            <p:cNvSpPr/>
            <p:nvPr/>
          </p:nvSpPr>
          <p:spPr>
            <a:xfrm>
              <a:off x="7526975" y="260095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4" name="Google Shape;5104;p27"/>
            <p:cNvSpPr/>
            <p:nvPr/>
          </p:nvSpPr>
          <p:spPr>
            <a:xfrm>
              <a:off x="7526975" y="25726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5" name="Google Shape;5105;p27"/>
            <p:cNvSpPr/>
            <p:nvPr/>
          </p:nvSpPr>
          <p:spPr>
            <a:xfrm>
              <a:off x="7699550" y="25895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6" name="Google Shape;5106;p27"/>
            <p:cNvSpPr/>
            <p:nvPr/>
          </p:nvSpPr>
          <p:spPr>
            <a:xfrm>
              <a:off x="7662100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7" name="Google Shape;5107;p27"/>
            <p:cNvSpPr/>
            <p:nvPr/>
          </p:nvSpPr>
          <p:spPr>
            <a:xfrm>
              <a:off x="7625750" y="258955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8" name="Google Shape;5108;p27"/>
            <p:cNvSpPr/>
            <p:nvPr/>
          </p:nvSpPr>
          <p:spPr>
            <a:xfrm>
              <a:off x="7729300" y="26204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9" name="Google Shape;5109;p27"/>
            <p:cNvSpPr/>
            <p:nvPr/>
          </p:nvSpPr>
          <p:spPr>
            <a:xfrm>
              <a:off x="6826750" y="2226400"/>
              <a:ext cx="625350" cy="436625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5110;p27"/>
            <p:cNvSpPr/>
            <p:nvPr/>
          </p:nvSpPr>
          <p:spPr>
            <a:xfrm>
              <a:off x="6967375" y="2226400"/>
              <a:ext cx="625000" cy="436625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1" name="Google Shape;5111;p27"/>
            <p:cNvSpPr/>
            <p:nvPr/>
          </p:nvSpPr>
          <p:spPr>
            <a:xfrm>
              <a:off x="7276175" y="26450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2" name="Google Shape;5112;p27"/>
            <p:cNvSpPr/>
            <p:nvPr/>
          </p:nvSpPr>
          <p:spPr>
            <a:xfrm>
              <a:off x="7358425" y="26450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3" name="Google Shape;5113;p27"/>
            <p:cNvSpPr/>
            <p:nvPr/>
          </p:nvSpPr>
          <p:spPr>
            <a:xfrm>
              <a:off x="7448775" y="26083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4" name="Google Shape;5114;p27"/>
            <p:cNvSpPr/>
            <p:nvPr/>
          </p:nvSpPr>
          <p:spPr>
            <a:xfrm>
              <a:off x="7331275" y="2626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5" name="Google Shape;5115;p27"/>
            <p:cNvSpPr/>
            <p:nvPr/>
          </p:nvSpPr>
          <p:spPr>
            <a:xfrm>
              <a:off x="7308500" y="26083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6" name="Google Shape;5116;p27"/>
            <p:cNvSpPr/>
            <p:nvPr/>
          </p:nvSpPr>
          <p:spPr>
            <a:xfrm>
              <a:off x="7354400" y="2531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7" name="Google Shape;5117;p27"/>
            <p:cNvSpPr/>
            <p:nvPr/>
          </p:nvSpPr>
          <p:spPr>
            <a:xfrm>
              <a:off x="7343750" y="2465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8" name="Google Shape;5118;p27"/>
            <p:cNvSpPr/>
            <p:nvPr/>
          </p:nvSpPr>
          <p:spPr>
            <a:xfrm>
              <a:off x="7317300" y="25480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9" name="Google Shape;5119;p27"/>
            <p:cNvSpPr/>
            <p:nvPr/>
          </p:nvSpPr>
          <p:spPr>
            <a:xfrm>
              <a:off x="7364300" y="25480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0" name="Google Shape;5120;p27"/>
            <p:cNvSpPr/>
            <p:nvPr/>
          </p:nvSpPr>
          <p:spPr>
            <a:xfrm>
              <a:off x="7326500" y="26450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1" name="Google Shape;5121;p27"/>
            <p:cNvSpPr/>
            <p:nvPr/>
          </p:nvSpPr>
          <p:spPr>
            <a:xfrm>
              <a:off x="7420500" y="25969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2" name="Google Shape;5122;p27"/>
            <p:cNvSpPr/>
            <p:nvPr/>
          </p:nvSpPr>
          <p:spPr>
            <a:xfrm>
              <a:off x="7151350" y="2596900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3" name="Google Shape;5123;p27"/>
            <p:cNvSpPr/>
            <p:nvPr/>
          </p:nvSpPr>
          <p:spPr>
            <a:xfrm>
              <a:off x="7399925" y="25036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4" name="Google Shape;5124;p27"/>
            <p:cNvSpPr/>
            <p:nvPr/>
          </p:nvSpPr>
          <p:spPr>
            <a:xfrm>
              <a:off x="7375700" y="248087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5" name="Google Shape;5125;p27"/>
            <p:cNvSpPr/>
            <p:nvPr/>
          </p:nvSpPr>
          <p:spPr>
            <a:xfrm>
              <a:off x="7276175" y="26083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6" name="Google Shape;5126;p27"/>
            <p:cNvSpPr/>
            <p:nvPr/>
          </p:nvSpPr>
          <p:spPr>
            <a:xfrm>
              <a:off x="7448775" y="25969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7" name="Google Shape;5127;p27"/>
            <p:cNvSpPr/>
            <p:nvPr/>
          </p:nvSpPr>
          <p:spPr>
            <a:xfrm>
              <a:off x="7411325" y="2579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8" name="Google Shape;5128;p27"/>
            <p:cNvSpPr/>
            <p:nvPr/>
          </p:nvSpPr>
          <p:spPr>
            <a:xfrm>
              <a:off x="7159775" y="2579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9" name="Google Shape;5129;p27"/>
            <p:cNvSpPr/>
            <p:nvPr/>
          </p:nvSpPr>
          <p:spPr>
            <a:xfrm>
              <a:off x="7374950" y="25969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0" name="Google Shape;5130;p27"/>
            <p:cNvSpPr/>
            <p:nvPr/>
          </p:nvSpPr>
          <p:spPr>
            <a:xfrm>
              <a:off x="7098100" y="25969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1" name="Google Shape;5131;p27"/>
            <p:cNvSpPr/>
            <p:nvPr/>
          </p:nvSpPr>
          <p:spPr>
            <a:xfrm>
              <a:off x="7478500" y="26277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2" name="Google Shape;5132;p27"/>
            <p:cNvSpPr/>
            <p:nvPr/>
          </p:nvSpPr>
          <p:spPr>
            <a:xfrm>
              <a:off x="7116450" y="25209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3" name="Google Shape;5133;p27"/>
            <p:cNvSpPr/>
            <p:nvPr/>
          </p:nvSpPr>
          <p:spPr>
            <a:xfrm>
              <a:off x="7154275" y="25480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4" name="Google Shape;5134;p27"/>
            <p:cNvSpPr/>
            <p:nvPr/>
          </p:nvSpPr>
          <p:spPr>
            <a:xfrm>
              <a:off x="7198700" y="25209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5" name="Google Shape;5135;p27"/>
            <p:cNvSpPr/>
            <p:nvPr/>
          </p:nvSpPr>
          <p:spPr>
            <a:xfrm>
              <a:off x="7289050" y="2484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6" name="Google Shape;5136;p27"/>
            <p:cNvSpPr/>
            <p:nvPr/>
          </p:nvSpPr>
          <p:spPr>
            <a:xfrm>
              <a:off x="7171175" y="250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7" name="Google Shape;5137;p27"/>
            <p:cNvSpPr/>
            <p:nvPr/>
          </p:nvSpPr>
          <p:spPr>
            <a:xfrm>
              <a:off x="7148400" y="2484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8" name="Google Shape;5138;p27"/>
            <p:cNvSpPr/>
            <p:nvPr/>
          </p:nvSpPr>
          <p:spPr>
            <a:xfrm>
              <a:off x="7194675" y="240707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9" name="Google Shape;5139;p27"/>
            <p:cNvSpPr/>
            <p:nvPr/>
          </p:nvSpPr>
          <p:spPr>
            <a:xfrm>
              <a:off x="7150600" y="23417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0" name="Google Shape;5140;p27"/>
            <p:cNvSpPr/>
            <p:nvPr/>
          </p:nvSpPr>
          <p:spPr>
            <a:xfrm>
              <a:off x="7157575" y="24243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1" name="Google Shape;5141;p27"/>
            <p:cNvSpPr/>
            <p:nvPr/>
          </p:nvSpPr>
          <p:spPr>
            <a:xfrm>
              <a:off x="7111325" y="24408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2" name="Google Shape;5142;p27"/>
            <p:cNvSpPr/>
            <p:nvPr/>
          </p:nvSpPr>
          <p:spPr>
            <a:xfrm>
              <a:off x="7204225" y="24243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3" name="Google Shape;5143;p27"/>
            <p:cNvSpPr/>
            <p:nvPr/>
          </p:nvSpPr>
          <p:spPr>
            <a:xfrm>
              <a:off x="7146200" y="23799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4" name="Google Shape;5144;p27"/>
            <p:cNvSpPr/>
            <p:nvPr/>
          </p:nvSpPr>
          <p:spPr>
            <a:xfrm>
              <a:off x="7296750" y="2407075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5" name="Google Shape;5145;p27"/>
            <p:cNvSpPr/>
            <p:nvPr/>
          </p:nvSpPr>
          <p:spPr>
            <a:xfrm>
              <a:off x="7264800" y="240707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6" name="Google Shape;5146;p27"/>
            <p:cNvSpPr/>
            <p:nvPr/>
          </p:nvSpPr>
          <p:spPr>
            <a:xfrm>
              <a:off x="7166775" y="25209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7" name="Google Shape;5147;p27"/>
            <p:cNvSpPr/>
            <p:nvPr/>
          </p:nvSpPr>
          <p:spPr>
            <a:xfrm>
              <a:off x="7206775" y="25480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8" name="Google Shape;5148;p27"/>
            <p:cNvSpPr/>
            <p:nvPr/>
          </p:nvSpPr>
          <p:spPr>
            <a:xfrm>
              <a:off x="7260400" y="247280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9" name="Google Shape;5149;p27"/>
            <p:cNvSpPr/>
            <p:nvPr/>
          </p:nvSpPr>
          <p:spPr>
            <a:xfrm>
              <a:off x="7239825" y="23799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0" name="Google Shape;5150;p27"/>
            <p:cNvSpPr/>
            <p:nvPr/>
          </p:nvSpPr>
          <p:spPr>
            <a:xfrm>
              <a:off x="7215600" y="2356750"/>
              <a:ext cx="22800" cy="8125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1" name="Google Shape;5151;p27"/>
            <p:cNvSpPr/>
            <p:nvPr/>
          </p:nvSpPr>
          <p:spPr>
            <a:xfrm>
              <a:off x="7180350" y="23207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2" name="Google Shape;5152;p27"/>
            <p:cNvSpPr/>
            <p:nvPr/>
          </p:nvSpPr>
          <p:spPr>
            <a:xfrm>
              <a:off x="7180350" y="227707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3" name="Google Shape;5153;p27"/>
            <p:cNvSpPr/>
            <p:nvPr/>
          </p:nvSpPr>
          <p:spPr>
            <a:xfrm>
              <a:off x="7116450" y="248417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4" name="Google Shape;5154;p27"/>
            <p:cNvSpPr/>
            <p:nvPr/>
          </p:nvSpPr>
          <p:spPr>
            <a:xfrm>
              <a:off x="7083050" y="248417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5" name="Google Shape;5155;p27"/>
            <p:cNvSpPr/>
            <p:nvPr/>
          </p:nvSpPr>
          <p:spPr>
            <a:xfrm>
              <a:off x="7289050" y="24728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6" name="Google Shape;5156;p27"/>
            <p:cNvSpPr/>
            <p:nvPr/>
          </p:nvSpPr>
          <p:spPr>
            <a:xfrm>
              <a:off x="7251225" y="2455900"/>
              <a:ext cx="41500" cy="7750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7" name="Google Shape;5157;p27"/>
            <p:cNvSpPr/>
            <p:nvPr/>
          </p:nvSpPr>
          <p:spPr>
            <a:xfrm>
              <a:off x="7198700" y="23061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8" name="Google Shape;5158;p27"/>
            <p:cNvSpPr/>
            <p:nvPr/>
          </p:nvSpPr>
          <p:spPr>
            <a:xfrm>
              <a:off x="7215225" y="24728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9" name="Google Shape;5159;p27"/>
            <p:cNvSpPr/>
            <p:nvPr/>
          </p:nvSpPr>
          <p:spPr>
            <a:xfrm>
              <a:off x="7183650" y="25969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0" name="Google Shape;5160;p27"/>
            <p:cNvSpPr/>
            <p:nvPr/>
          </p:nvSpPr>
          <p:spPr>
            <a:xfrm>
              <a:off x="7318775" y="2503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1" name="Google Shape;5161;p27"/>
            <p:cNvSpPr/>
            <p:nvPr/>
          </p:nvSpPr>
          <p:spPr>
            <a:xfrm>
              <a:off x="6860150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2" name="Google Shape;5162;p27"/>
            <p:cNvSpPr/>
            <p:nvPr/>
          </p:nvSpPr>
          <p:spPr>
            <a:xfrm>
              <a:off x="6950125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3" name="Google Shape;5163;p27"/>
            <p:cNvSpPr/>
            <p:nvPr/>
          </p:nvSpPr>
          <p:spPr>
            <a:xfrm>
              <a:off x="6921850" y="258955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4" name="Google Shape;5164;p27"/>
            <p:cNvSpPr/>
            <p:nvPr/>
          </p:nvSpPr>
          <p:spPr>
            <a:xfrm>
              <a:off x="6950125" y="2589550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5" name="Google Shape;5165;p27"/>
            <p:cNvSpPr/>
            <p:nvPr/>
          </p:nvSpPr>
          <p:spPr>
            <a:xfrm>
              <a:off x="6912675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6" name="Google Shape;5166;p27"/>
            <p:cNvSpPr/>
            <p:nvPr/>
          </p:nvSpPr>
          <p:spPr>
            <a:xfrm>
              <a:off x="6979850" y="26204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7" name="Google Shape;5167;p27"/>
            <p:cNvSpPr/>
            <p:nvPr/>
          </p:nvSpPr>
          <p:spPr>
            <a:xfrm>
              <a:off x="7049625" y="261527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8" name="Google Shape;5168;p27"/>
            <p:cNvSpPr/>
            <p:nvPr/>
          </p:nvSpPr>
          <p:spPr>
            <a:xfrm>
              <a:off x="6993075" y="260425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9" name="Google Shape;5169;p27"/>
            <p:cNvSpPr/>
            <p:nvPr/>
          </p:nvSpPr>
          <p:spPr>
            <a:xfrm>
              <a:off x="7080850" y="26494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0" name="Google Shape;5170;p27"/>
            <p:cNvSpPr/>
            <p:nvPr/>
          </p:nvSpPr>
          <p:spPr>
            <a:xfrm>
              <a:off x="6979850" y="258735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1" name="Google Shape;5171;p27"/>
            <p:cNvSpPr/>
            <p:nvPr/>
          </p:nvSpPr>
          <p:spPr>
            <a:xfrm>
              <a:off x="7049625" y="2632525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2" name="Google Shape;5172;p27"/>
            <p:cNvSpPr/>
            <p:nvPr/>
          </p:nvSpPr>
          <p:spPr>
            <a:xfrm>
              <a:off x="7299325" y="25682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3" name="Google Shape;5173;p27"/>
          <p:cNvGrpSpPr/>
          <p:nvPr/>
        </p:nvGrpSpPr>
        <p:grpSpPr>
          <a:xfrm>
            <a:off x="7951151" y="1078358"/>
            <a:ext cx="1334268" cy="769509"/>
            <a:chOff x="7951151" y="1078358"/>
            <a:chExt cx="1334268" cy="769509"/>
          </a:xfrm>
        </p:grpSpPr>
        <p:grpSp>
          <p:nvGrpSpPr>
            <p:cNvPr id="5174" name="Google Shape;5174;p27"/>
            <p:cNvGrpSpPr/>
            <p:nvPr/>
          </p:nvGrpSpPr>
          <p:grpSpPr>
            <a:xfrm flipH="1">
              <a:off x="8784422" y="1078358"/>
              <a:ext cx="359570" cy="281334"/>
              <a:chOff x="5882745" y="3575304"/>
              <a:chExt cx="701326" cy="548730"/>
            </a:xfrm>
          </p:grpSpPr>
          <p:sp>
            <p:nvSpPr>
              <p:cNvPr id="5175" name="Google Shape;5175;p27"/>
              <p:cNvSpPr/>
              <p:nvPr/>
            </p:nvSpPr>
            <p:spPr>
              <a:xfrm flipH="1">
                <a:off x="6357224" y="3764299"/>
                <a:ext cx="142045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12650" extrusionOk="0">
                    <a:moveTo>
                      <a:pt x="1427" y="0"/>
                    </a:moveTo>
                    <a:cubicBezTo>
                      <a:pt x="833" y="0"/>
                      <a:pt x="426" y="185"/>
                      <a:pt x="544" y="738"/>
                    </a:cubicBezTo>
                    <a:cubicBezTo>
                      <a:pt x="794" y="1898"/>
                      <a:pt x="838" y="2956"/>
                      <a:pt x="617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3" y="9521"/>
                    </a:cubicBezTo>
                    <a:cubicBezTo>
                      <a:pt x="1205" y="9918"/>
                      <a:pt x="2953" y="12650"/>
                      <a:pt x="2953" y="12650"/>
                    </a:cubicBezTo>
                    <a:lnTo>
                      <a:pt x="4994" y="12650"/>
                    </a:lnTo>
                    <a:cubicBezTo>
                      <a:pt x="4994" y="12650"/>
                      <a:pt x="4979" y="12385"/>
                      <a:pt x="4847" y="12165"/>
                    </a:cubicBezTo>
                    <a:cubicBezTo>
                      <a:pt x="4554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2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53" y="5203"/>
                      <a:pt x="3379" y="4895"/>
                      <a:pt x="3863" y="3514"/>
                    </a:cubicBezTo>
                    <a:cubicBezTo>
                      <a:pt x="4333" y="2207"/>
                      <a:pt x="4554" y="738"/>
                      <a:pt x="4554" y="738"/>
                    </a:cubicBezTo>
                    <a:cubicBezTo>
                      <a:pt x="4554" y="738"/>
                      <a:pt x="2615" y="0"/>
                      <a:pt x="1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6" name="Google Shape;5176;p27"/>
              <p:cNvSpPr/>
              <p:nvPr/>
            </p:nvSpPr>
            <p:spPr>
              <a:xfrm flipH="1">
                <a:off x="6168852" y="3785286"/>
                <a:ext cx="55993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1912" extrusionOk="0">
                    <a:moveTo>
                      <a:pt x="1205" y="0"/>
                    </a:moveTo>
                    <a:lnTo>
                      <a:pt x="74" y="499"/>
                    </a:lnTo>
                    <a:cubicBezTo>
                      <a:pt x="74" y="499"/>
                      <a:pt x="455" y="1410"/>
                      <a:pt x="455" y="2497"/>
                    </a:cubicBezTo>
                    <a:cubicBezTo>
                      <a:pt x="455" y="4069"/>
                      <a:pt x="0" y="5479"/>
                      <a:pt x="44" y="6330"/>
                    </a:cubicBezTo>
                    <a:cubicBezTo>
                      <a:pt x="59" y="6595"/>
                      <a:pt x="294" y="7447"/>
                      <a:pt x="309" y="8166"/>
                    </a:cubicBezTo>
                    <a:cubicBezTo>
                      <a:pt x="323" y="9224"/>
                      <a:pt x="367" y="10002"/>
                      <a:pt x="338" y="10942"/>
                    </a:cubicBezTo>
                    <a:cubicBezTo>
                      <a:pt x="323" y="11368"/>
                      <a:pt x="382" y="11824"/>
                      <a:pt x="382" y="11824"/>
                    </a:cubicBezTo>
                    <a:lnTo>
                      <a:pt x="1968" y="11912"/>
                    </a:lnTo>
                    <a:lnTo>
                      <a:pt x="1968" y="11912"/>
                    </a:ln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7" name="Google Shape;5177;p27"/>
              <p:cNvSpPr/>
              <p:nvPr/>
            </p:nvSpPr>
            <p:spPr>
              <a:xfrm flipH="1">
                <a:off x="5882745" y="3575304"/>
                <a:ext cx="666234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10989" extrusionOk="0">
                    <a:moveTo>
                      <a:pt x="5154" y="0"/>
                    </a:moveTo>
                    <a:cubicBezTo>
                      <a:pt x="4580" y="0"/>
                      <a:pt x="4115" y="476"/>
                      <a:pt x="3922" y="1259"/>
                    </a:cubicBezTo>
                    <a:cubicBezTo>
                      <a:pt x="3511" y="2904"/>
                      <a:pt x="2762" y="3227"/>
                      <a:pt x="1587" y="3639"/>
                    </a:cubicBezTo>
                    <a:cubicBezTo>
                      <a:pt x="412" y="4035"/>
                      <a:pt x="1" y="4770"/>
                      <a:pt x="45" y="5592"/>
                    </a:cubicBezTo>
                    <a:cubicBezTo>
                      <a:pt x="74" y="6400"/>
                      <a:pt x="515" y="8632"/>
                      <a:pt x="515" y="8632"/>
                    </a:cubicBezTo>
                    <a:cubicBezTo>
                      <a:pt x="515" y="8632"/>
                      <a:pt x="2894" y="8779"/>
                      <a:pt x="3893" y="9337"/>
                    </a:cubicBezTo>
                    <a:cubicBezTo>
                      <a:pt x="4850" y="9887"/>
                      <a:pt x="7521" y="10989"/>
                      <a:pt x="9138" y="10989"/>
                    </a:cubicBezTo>
                    <a:cubicBezTo>
                      <a:pt x="9208" y="10989"/>
                      <a:pt x="9276" y="10987"/>
                      <a:pt x="9342" y="10983"/>
                    </a:cubicBezTo>
                    <a:cubicBezTo>
                      <a:pt x="10884" y="10865"/>
                      <a:pt x="11604" y="10278"/>
                      <a:pt x="12573" y="9881"/>
                    </a:cubicBezTo>
                    <a:lnTo>
                      <a:pt x="12382" y="9367"/>
                    </a:lnTo>
                    <a:cubicBezTo>
                      <a:pt x="12382" y="9367"/>
                      <a:pt x="12805" y="9081"/>
                      <a:pt x="14222" y="9081"/>
                    </a:cubicBezTo>
                    <a:cubicBezTo>
                      <a:pt x="14345" y="9081"/>
                      <a:pt x="14476" y="9083"/>
                      <a:pt x="14615" y="9088"/>
                    </a:cubicBezTo>
                    <a:cubicBezTo>
                      <a:pt x="14678" y="9090"/>
                      <a:pt x="14757" y="9091"/>
                      <a:pt x="14848" y="9091"/>
                    </a:cubicBezTo>
                    <a:cubicBezTo>
                      <a:pt x="15533" y="9091"/>
                      <a:pt x="16904" y="9016"/>
                      <a:pt x="17552" y="8471"/>
                    </a:cubicBezTo>
                    <a:cubicBezTo>
                      <a:pt x="18287" y="7869"/>
                      <a:pt x="18654" y="6371"/>
                      <a:pt x="19109" y="5298"/>
                    </a:cubicBezTo>
                    <a:cubicBezTo>
                      <a:pt x="19565" y="4226"/>
                      <a:pt x="20181" y="3815"/>
                      <a:pt x="20181" y="3815"/>
                    </a:cubicBezTo>
                    <a:cubicBezTo>
                      <a:pt x="20695" y="3551"/>
                      <a:pt x="22796" y="3477"/>
                      <a:pt x="23119" y="3213"/>
                    </a:cubicBezTo>
                    <a:cubicBezTo>
                      <a:pt x="23427" y="2948"/>
                      <a:pt x="23236" y="2258"/>
                      <a:pt x="22634" y="1817"/>
                    </a:cubicBezTo>
                    <a:cubicBezTo>
                      <a:pt x="22453" y="1689"/>
                      <a:pt x="22295" y="1646"/>
                      <a:pt x="22131" y="1646"/>
                    </a:cubicBezTo>
                    <a:cubicBezTo>
                      <a:pt x="21797" y="1646"/>
                      <a:pt x="21442" y="1828"/>
                      <a:pt x="20834" y="1828"/>
                    </a:cubicBezTo>
                    <a:cubicBezTo>
                      <a:pt x="20753" y="1828"/>
                      <a:pt x="20668" y="1825"/>
                      <a:pt x="20578" y="1817"/>
                    </a:cubicBezTo>
                    <a:cubicBezTo>
                      <a:pt x="20123" y="1788"/>
                      <a:pt x="20020" y="1524"/>
                      <a:pt x="19814" y="1377"/>
                    </a:cubicBezTo>
                    <a:cubicBezTo>
                      <a:pt x="19597" y="1218"/>
                      <a:pt x="19390" y="1140"/>
                      <a:pt x="19162" y="1140"/>
                    </a:cubicBezTo>
                    <a:cubicBezTo>
                      <a:pt x="18989" y="1140"/>
                      <a:pt x="18804" y="1185"/>
                      <a:pt x="18595" y="1274"/>
                    </a:cubicBezTo>
                    <a:cubicBezTo>
                      <a:pt x="18110" y="1480"/>
                      <a:pt x="17861" y="1568"/>
                      <a:pt x="17714" y="3125"/>
                    </a:cubicBezTo>
                    <a:cubicBezTo>
                      <a:pt x="17552" y="4681"/>
                      <a:pt x="17185" y="6664"/>
                      <a:pt x="15995" y="6708"/>
                    </a:cubicBezTo>
                    <a:cubicBezTo>
                      <a:pt x="15931" y="6710"/>
                      <a:pt x="15866" y="6711"/>
                      <a:pt x="15803" y="6711"/>
                    </a:cubicBezTo>
                    <a:cubicBezTo>
                      <a:pt x="14739" y="6711"/>
                      <a:pt x="13822" y="6445"/>
                      <a:pt x="13087" y="4740"/>
                    </a:cubicBezTo>
                    <a:cubicBezTo>
                      <a:pt x="12529" y="3433"/>
                      <a:pt x="12177" y="1391"/>
                      <a:pt x="12103" y="848"/>
                    </a:cubicBezTo>
                    <a:cubicBezTo>
                      <a:pt x="12031" y="376"/>
                      <a:pt x="11419" y="123"/>
                      <a:pt x="10885" y="123"/>
                    </a:cubicBezTo>
                    <a:cubicBezTo>
                      <a:pt x="10771" y="123"/>
                      <a:pt x="10661" y="134"/>
                      <a:pt x="10561" y="158"/>
                    </a:cubicBezTo>
                    <a:cubicBezTo>
                      <a:pt x="10047" y="275"/>
                      <a:pt x="9783" y="1039"/>
                      <a:pt x="9548" y="1891"/>
                    </a:cubicBezTo>
                    <a:cubicBezTo>
                      <a:pt x="9275" y="2868"/>
                      <a:pt x="8562" y="3351"/>
                      <a:pt x="7915" y="3351"/>
                    </a:cubicBezTo>
                    <a:cubicBezTo>
                      <a:pt x="7375" y="3351"/>
                      <a:pt x="6881" y="3014"/>
                      <a:pt x="6727" y="2346"/>
                    </a:cubicBezTo>
                    <a:cubicBezTo>
                      <a:pt x="6625" y="1891"/>
                      <a:pt x="6419" y="466"/>
                      <a:pt x="5685" y="128"/>
                    </a:cubicBezTo>
                    <a:cubicBezTo>
                      <a:pt x="5501" y="41"/>
                      <a:pt x="5323" y="0"/>
                      <a:pt x="5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8" name="Google Shape;5178;p27"/>
              <p:cNvSpPr/>
              <p:nvPr/>
            </p:nvSpPr>
            <p:spPr>
              <a:xfrm flipH="1">
                <a:off x="5975050" y="3683764"/>
                <a:ext cx="221813" cy="172530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6067" extrusionOk="0">
                    <a:moveTo>
                      <a:pt x="7799" y="1"/>
                    </a:moveTo>
                    <a:cubicBezTo>
                      <a:pt x="7787" y="7"/>
                      <a:pt x="7775" y="16"/>
                      <a:pt x="7763" y="28"/>
                    </a:cubicBezTo>
                    <a:lnTo>
                      <a:pt x="7763" y="28"/>
                    </a:lnTo>
                    <a:cubicBezTo>
                      <a:pt x="7786" y="10"/>
                      <a:pt x="7799" y="1"/>
                      <a:pt x="7799" y="1"/>
                    </a:cubicBezTo>
                    <a:close/>
                    <a:moveTo>
                      <a:pt x="7763" y="28"/>
                    </a:moveTo>
                    <a:cubicBezTo>
                      <a:pt x="7623" y="135"/>
                      <a:pt x="7116" y="568"/>
                      <a:pt x="6727" y="1484"/>
                    </a:cubicBezTo>
                    <a:cubicBezTo>
                      <a:pt x="6272" y="2557"/>
                      <a:pt x="5905" y="4055"/>
                      <a:pt x="5170" y="4657"/>
                    </a:cubicBezTo>
                    <a:cubicBezTo>
                      <a:pt x="4522" y="5202"/>
                      <a:pt x="3151" y="5277"/>
                      <a:pt x="2466" y="5277"/>
                    </a:cubicBezTo>
                    <a:cubicBezTo>
                      <a:pt x="2375" y="5277"/>
                      <a:pt x="2296" y="5276"/>
                      <a:pt x="2233" y="5274"/>
                    </a:cubicBezTo>
                    <a:cubicBezTo>
                      <a:pt x="2094" y="5269"/>
                      <a:pt x="1963" y="5267"/>
                      <a:pt x="1840" y="5267"/>
                    </a:cubicBezTo>
                    <a:cubicBezTo>
                      <a:pt x="423" y="5267"/>
                      <a:pt x="0" y="5553"/>
                      <a:pt x="0" y="5553"/>
                    </a:cubicBezTo>
                    <a:lnTo>
                      <a:pt x="191" y="6067"/>
                    </a:lnTo>
                    <a:cubicBezTo>
                      <a:pt x="529" y="5935"/>
                      <a:pt x="896" y="5832"/>
                      <a:pt x="1337" y="5773"/>
                    </a:cubicBezTo>
                    <a:cubicBezTo>
                      <a:pt x="1448" y="5757"/>
                      <a:pt x="1580" y="5751"/>
                      <a:pt x="1728" y="5751"/>
                    </a:cubicBezTo>
                    <a:cubicBezTo>
                      <a:pt x="2152" y="5751"/>
                      <a:pt x="2712" y="5800"/>
                      <a:pt x="3299" y="5800"/>
                    </a:cubicBezTo>
                    <a:cubicBezTo>
                      <a:pt x="3646" y="5800"/>
                      <a:pt x="4003" y="5783"/>
                      <a:pt x="4348" y="5729"/>
                    </a:cubicBezTo>
                    <a:cubicBezTo>
                      <a:pt x="6628" y="5385"/>
                      <a:pt x="7256" y="505"/>
                      <a:pt x="7763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9" name="Google Shape;5179;p27"/>
              <p:cNvSpPr/>
              <p:nvPr/>
            </p:nvSpPr>
            <p:spPr>
              <a:xfrm flipH="1">
                <a:off x="6126679" y="3785286"/>
                <a:ext cx="89407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1912" extrusionOk="0">
                    <a:moveTo>
                      <a:pt x="1" y="0"/>
                    </a:moveTo>
                    <a:cubicBezTo>
                      <a:pt x="1" y="0"/>
                      <a:pt x="573" y="2071"/>
                      <a:pt x="676" y="3055"/>
                    </a:cubicBezTo>
                    <a:cubicBezTo>
                      <a:pt x="720" y="3452"/>
                      <a:pt x="735" y="4098"/>
                      <a:pt x="676" y="4950"/>
                    </a:cubicBezTo>
                    <a:cubicBezTo>
                      <a:pt x="573" y="6536"/>
                      <a:pt x="720" y="6654"/>
                      <a:pt x="867" y="7917"/>
                    </a:cubicBezTo>
                    <a:cubicBezTo>
                      <a:pt x="941" y="8504"/>
                      <a:pt x="1014" y="10649"/>
                      <a:pt x="1014" y="11133"/>
                    </a:cubicBezTo>
                    <a:cubicBezTo>
                      <a:pt x="1014" y="11574"/>
                      <a:pt x="1117" y="11912"/>
                      <a:pt x="1117" y="11912"/>
                    </a:cubicBezTo>
                    <a:lnTo>
                      <a:pt x="3144" y="11912"/>
                    </a:lnTo>
                    <a:cubicBezTo>
                      <a:pt x="3144" y="11912"/>
                      <a:pt x="3144" y="11545"/>
                      <a:pt x="2879" y="11280"/>
                    </a:cubicBezTo>
                    <a:cubicBezTo>
                      <a:pt x="2703" y="11089"/>
                      <a:pt x="2292" y="11001"/>
                      <a:pt x="2189" y="10928"/>
                    </a:cubicBezTo>
                    <a:cubicBezTo>
                      <a:pt x="1925" y="10751"/>
                      <a:pt x="1763" y="8945"/>
                      <a:pt x="2028" y="7917"/>
                    </a:cubicBezTo>
                    <a:cubicBezTo>
                      <a:pt x="2307" y="6815"/>
                      <a:pt x="2248" y="6536"/>
                      <a:pt x="2204" y="5714"/>
                    </a:cubicBezTo>
                    <a:cubicBezTo>
                      <a:pt x="2160" y="4832"/>
                      <a:pt x="2028" y="4289"/>
                      <a:pt x="2365" y="2776"/>
                    </a:cubicBezTo>
                    <a:cubicBezTo>
                      <a:pt x="2600" y="1704"/>
                      <a:pt x="2791" y="690"/>
                      <a:pt x="2791" y="6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0" name="Google Shape;5180;p27"/>
              <p:cNvSpPr/>
              <p:nvPr/>
            </p:nvSpPr>
            <p:spPr>
              <a:xfrm flipH="1">
                <a:off x="6414469" y="3764299"/>
                <a:ext cx="142017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2650" extrusionOk="0">
                    <a:moveTo>
                      <a:pt x="1426" y="0"/>
                    </a:moveTo>
                    <a:cubicBezTo>
                      <a:pt x="832" y="0"/>
                      <a:pt x="426" y="185"/>
                      <a:pt x="544" y="738"/>
                    </a:cubicBezTo>
                    <a:cubicBezTo>
                      <a:pt x="793" y="1898"/>
                      <a:pt x="852" y="2956"/>
                      <a:pt x="632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2" y="9521"/>
                    </a:cubicBezTo>
                    <a:cubicBezTo>
                      <a:pt x="1205" y="9918"/>
                      <a:pt x="2952" y="12650"/>
                      <a:pt x="2952" y="12650"/>
                    </a:cubicBezTo>
                    <a:lnTo>
                      <a:pt x="4994" y="12650"/>
                    </a:lnTo>
                    <a:cubicBezTo>
                      <a:pt x="4994" y="12650"/>
                      <a:pt x="4994" y="12385"/>
                      <a:pt x="4847" y="12165"/>
                    </a:cubicBezTo>
                    <a:cubicBezTo>
                      <a:pt x="4553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1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67" y="5203"/>
                      <a:pt x="3378" y="4895"/>
                      <a:pt x="3863" y="3514"/>
                    </a:cubicBezTo>
                    <a:cubicBezTo>
                      <a:pt x="4333" y="2207"/>
                      <a:pt x="4553" y="738"/>
                      <a:pt x="4553" y="738"/>
                    </a:cubicBezTo>
                    <a:cubicBezTo>
                      <a:pt x="4553" y="738"/>
                      <a:pt x="2615" y="0"/>
                      <a:pt x="1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1" name="Google Shape;5181;p27"/>
              <p:cNvSpPr/>
              <p:nvPr/>
            </p:nvSpPr>
            <p:spPr>
              <a:xfrm flipH="1">
                <a:off x="6529727" y="3692551"/>
                <a:ext cx="54344" cy="233443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8209" extrusionOk="0">
                    <a:moveTo>
                      <a:pt x="1910" y="0"/>
                    </a:moveTo>
                    <a:cubicBezTo>
                      <a:pt x="1910" y="0"/>
                      <a:pt x="177" y="1308"/>
                      <a:pt x="133" y="2615"/>
                    </a:cubicBezTo>
                    <a:cubicBezTo>
                      <a:pt x="89" y="3922"/>
                      <a:pt x="1" y="6360"/>
                      <a:pt x="45" y="7667"/>
                    </a:cubicBezTo>
                    <a:cubicBezTo>
                      <a:pt x="58" y="8050"/>
                      <a:pt x="137" y="8209"/>
                      <a:pt x="243" y="8209"/>
                    </a:cubicBezTo>
                    <a:cubicBezTo>
                      <a:pt x="496" y="8209"/>
                      <a:pt x="898" y="7284"/>
                      <a:pt x="867" y="6360"/>
                    </a:cubicBezTo>
                    <a:cubicBezTo>
                      <a:pt x="823" y="5053"/>
                      <a:pt x="544" y="3334"/>
                      <a:pt x="970" y="2204"/>
                    </a:cubicBezTo>
                    <a:cubicBezTo>
                      <a:pt x="1396" y="1058"/>
                      <a:pt x="1910" y="617"/>
                      <a:pt x="1910" y="617"/>
                    </a:cubicBez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2" name="Google Shape;5182;p27"/>
              <p:cNvSpPr/>
              <p:nvPr/>
            </p:nvSpPr>
            <p:spPr>
              <a:xfrm flipH="1">
                <a:off x="6019752" y="3594357"/>
                <a:ext cx="24257" cy="4211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481" extrusionOk="0">
                    <a:moveTo>
                      <a:pt x="320" y="1"/>
                    </a:moveTo>
                    <a:cubicBezTo>
                      <a:pt x="312" y="1"/>
                      <a:pt x="303" y="1"/>
                      <a:pt x="295" y="2"/>
                    </a:cubicBezTo>
                    <a:cubicBezTo>
                      <a:pt x="1" y="16"/>
                      <a:pt x="45" y="780"/>
                      <a:pt x="89" y="1324"/>
                    </a:cubicBezTo>
                    <a:cubicBezTo>
                      <a:pt x="98" y="1436"/>
                      <a:pt x="136" y="1481"/>
                      <a:pt x="191" y="1481"/>
                    </a:cubicBezTo>
                    <a:cubicBezTo>
                      <a:pt x="400" y="1481"/>
                      <a:pt x="853" y="824"/>
                      <a:pt x="853" y="824"/>
                    </a:cubicBezTo>
                    <a:cubicBezTo>
                      <a:pt x="853" y="824"/>
                      <a:pt x="796" y="1"/>
                      <a:pt x="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3" name="Google Shape;5183;p27"/>
              <p:cNvSpPr/>
              <p:nvPr/>
            </p:nvSpPr>
            <p:spPr>
              <a:xfrm flipH="1">
                <a:off x="5983608" y="3628965"/>
                <a:ext cx="21954" cy="12939"/>
              </a:xfrm>
              <a:custGeom>
                <a:avLst/>
                <a:gdLst/>
                <a:ahLst/>
                <a:cxnLst/>
                <a:rect l="l" t="t" r="r" b="b"/>
                <a:pathLst>
                  <a:path w="772" h="455" extrusionOk="0">
                    <a:moveTo>
                      <a:pt x="546" y="1"/>
                    </a:moveTo>
                    <a:cubicBezTo>
                      <a:pt x="523" y="1"/>
                      <a:pt x="498" y="6"/>
                      <a:pt x="470" y="18"/>
                    </a:cubicBezTo>
                    <a:cubicBezTo>
                      <a:pt x="206" y="151"/>
                      <a:pt x="0" y="298"/>
                      <a:pt x="0" y="298"/>
                    </a:cubicBezTo>
                    <a:cubicBezTo>
                      <a:pt x="0" y="298"/>
                      <a:pt x="214" y="455"/>
                      <a:pt x="474" y="455"/>
                    </a:cubicBezTo>
                    <a:cubicBezTo>
                      <a:pt x="511" y="455"/>
                      <a:pt x="549" y="452"/>
                      <a:pt x="588" y="444"/>
                    </a:cubicBezTo>
                    <a:cubicBezTo>
                      <a:pt x="772" y="405"/>
                      <a:pt x="744" y="1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84" name="Google Shape;5184;p27"/>
            <p:cNvGrpSpPr/>
            <p:nvPr/>
          </p:nvGrpSpPr>
          <p:grpSpPr>
            <a:xfrm flipH="1">
              <a:off x="8449274" y="1359708"/>
              <a:ext cx="359570" cy="281334"/>
              <a:chOff x="5882745" y="3575304"/>
              <a:chExt cx="701326" cy="548730"/>
            </a:xfrm>
          </p:grpSpPr>
          <p:sp>
            <p:nvSpPr>
              <p:cNvPr id="5185" name="Google Shape;5185;p27"/>
              <p:cNvSpPr/>
              <p:nvPr/>
            </p:nvSpPr>
            <p:spPr>
              <a:xfrm flipH="1">
                <a:off x="6357224" y="3764299"/>
                <a:ext cx="142045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12650" extrusionOk="0">
                    <a:moveTo>
                      <a:pt x="1427" y="0"/>
                    </a:moveTo>
                    <a:cubicBezTo>
                      <a:pt x="833" y="0"/>
                      <a:pt x="426" y="185"/>
                      <a:pt x="544" y="738"/>
                    </a:cubicBezTo>
                    <a:cubicBezTo>
                      <a:pt x="794" y="1898"/>
                      <a:pt x="838" y="2956"/>
                      <a:pt x="617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3" y="9521"/>
                    </a:cubicBezTo>
                    <a:cubicBezTo>
                      <a:pt x="1205" y="9918"/>
                      <a:pt x="2953" y="12650"/>
                      <a:pt x="2953" y="12650"/>
                    </a:cubicBezTo>
                    <a:lnTo>
                      <a:pt x="4994" y="12650"/>
                    </a:lnTo>
                    <a:cubicBezTo>
                      <a:pt x="4994" y="12650"/>
                      <a:pt x="4979" y="12385"/>
                      <a:pt x="4847" y="12165"/>
                    </a:cubicBezTo>
                    <a:cubicBezTo>
                      <a:pt x="4554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2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53" y="5203"/>
                      <a:pt x="3379" y="4895"/>
                      <a:pt x="3863" y="3514"/>
                    </a:cubicBezTo>
                    <a:cubicBezTo>
                      <a:pt x="4333" y="2207"/>
                      <a:pt x="4554" y="738"/>
                      <a:pt x="4554" y="738"/>
                    </a:cubicBezTo>
                    <a:cubicBezTo>
                      <a:pt x="4554" y="738"/>
                      <a:pt x="2615" y="0"/>
                      <a:pt x="1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6" name="Google Shape;5186;p27"/>
              <p:cNvSpPr/>
              <p:nvPr/>
            </p:nvSpPr>
            <p:spPr>
              <a:xfrm flipH="1">
                <a:off x="6168852" y="3785286"/>
                <a:ext cx="55993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1912" extrusionOk="0">
                    <a:moveTo>
                      <a:pt x="1205" y="0"/>
                    </a:moveTo>
                    <a:lnTo>
                      <a:pt x="74" y="499"/>
                    </a:lnTo>
                    <a:cubicBezTo>
                      <a:pt x="74" y="499"/>
                      <a:pt x="455" y="1410"/>
                      <a:pt x="455" y="2497"/>
                    </a:cubicBezTo>
                    <a:cubicBezTo>
                      <a:pt x="455" y="4069"/>
                      <a:pt x="0" y="5479"/>
                      <a:pt x="44" y="6330"/>
                    </a:cubicBezTo>
                    <a:cubicBezTo>
                      <a:pt x="59" y="6595"/>
                      <a:pt x="294" y="7447"/>
                      <a:pt x="309" y="8166"/>
                    </a:cubicBezTo>
                    <a:cubicBezTo>
                      <a:pt x="323" y="9224"/>
                      <a:pt x="367" y="10002"/>
                      <a:pt x="338" y="10942"/>
                    </a:cubicBezTo>
                    <a:cubicBezTo>
                      <a:pt x="323" y="11368"/>
                      <a:pt x="382" y="11824"/>
                      <a:pt x="382" y="11824"/>
                    </a:cubicBezTo>
                    <a:lnTo>
                      <a:pt x="1968" y="11912"/>
                    </a:lnTo>
                    <a:lnTo>
                      <a:pt x="1968" y="11912"/>
                    </a:ln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7" name="Google Shape;5187;p27"/>
              <p:cNvSpPr/>
              <p:nvPr/>
            </p:nvSpPr>
            <p:spPr>
              <a:xfrm flipH="1">
                <a:off x="5882745" y="3575304"/>
                <a:ext cx="666234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10989" extrusionOk="0">
                    <a:moveTo>
                      <a:pt x="5154" y="0"/>
                    </a:moveTo>
                    <a:cubicBezTo>
                      <a:pt x="4580" y="0"/>
                      <a:pt x="4115" y="476"/>
                      <a:pt x="3922" y="1259"/>
                    </a:cubicBezTo>
                    <a:cubicBezTo>
                      <a:pt x="3511" y="2904"/>
                      <a:pt x="2762" y="3227"/>
                      <a:pt x="1587" y="3639"/>
                    </a:cubicBezTo>
                    <a:cubicBezTo>
                      <a:pt x="412" y="4035"/>
                      <a:pt x="1" y="4770"/>
                      <a:pt x="45" y="5592"/>
                    </a:cubicBezTo>
                    <a:cubicBezTo>
                      <a:pt x="74" y="6400"/>
                      <a:pt x="515" y="8632"/>
                      <a:pt x="515" y="8632"/>
                    </a:cubicBezTo>
                    <a:cubicBezTo>
                      <a:pt x="515" y="8632"/>
                      <a:pt x="2894" y="8779"/>
                      <a:pt x="3893" y="9337"/>
                    </a:cubicBezTo>
                    <a:cubicBezTo>
                      <a:pt x="4850" y="9887"/>
                      <a:pt x="7521" y="10989"/>
                      <a:pt x="9138" y="10989"/>
                    </a:cubicBezTo>
                    <a:cubicBezTo>
                      <a:pt x="9208" y="10989"/>
                      <a:pt x="9276" y="10987"/>
                      <a:pt x="9342" y="10983"/>
                    </a:cubicBezTo>
                    <a:cubicBezTo>
                      <a:pt x="10884" y="10865"/>
                      <a:pt x="11604" y="10278"/>
                      <a:pt x="12573" y="9881"/>
                    </a:cubicBezTo>
                    <a:lnTo>
                      <a:pt x="12382" y="9367"/>
                    </a:lnTo>
                    <a:cubicBezTo>
                      <a:pt x="12382" y="9367"/>
                      <a:pt x="12805" y="9081"/>
                      <a:pt x="14222" y="9081"/>
                    </a:cubicBezTo>
                    <a:cubicBezTo>
                      <a:pt x="14345" y="9081"/>
                      <a:pt x="14476" y="9083"/>
                      <a:pt x="14615" y="9088"/>
                    </a:cubicBezTo>
                    <a:cubicBezTo>
                      <a:pt x="14678" y="9090"/>
                      <a:pt x="14757" y="9091"/>
                      <a:pt x="14848" y="9091"/>
                    </a:cubicBezTo>
                    <a:cubicBezTo>
                      <a:pt x="15533" y="9091"/>
                      <a:pt x="16904" y="9016"/>
                      <a:pt x="17552" y="8471"/>
                    </a:cubicBezTo>
                    <a:cubicBezTo>
                      <a:pt x="18287" y="7869"/>
                      <a:pt x="18654" y="6371"/>
                      <a:pt x="19109" y="5298"/>
                    </a:cubicBezTo>
                    <a:cubicBezTo>
                      <a:pt x="19565" y="4226"/>
                      <a:pt x="20181" y="3815"/>
                      <a:pt x="20181" y="3815"/>
                    </a:cubicBezTo>
                    <a:cubicBezTo>
                      <a:pt x="20695" y="3551"/>
                      <a:pt x="22796" y="3477"/>
                      <a:pt x="23119" y="3213"/>
                    </a:cubicBezTo>
                    <a:cubicBezTo>
                      <a:pt x="23427" y="2948"/>
                      <a:pt x="23236" y="2258"/>
                      <a:pt x="22634" y="1817"/>
                    </a:cubicBezTo>
                    <a:cubicBezTo>
                      <a:pt x="22453" y="1689"/>
                      <a:pt x="22295" y="1646"/>
                      <a:pt x="22131" y="1646"/>
                    </a:cubicBezTo>
                    <a:cubicBezTo>
                      <a:pt x="21797" y="1646"/>
                      <a:pt x="21442" y="1828"/>
                      <a:pt x="20834" y="1828"/>
                    </a:cubicBezTo>
                    <a:cubicBezTo>
                      <a:pt x="20753" y="1828"/>
                      <a:pt x="20668" y="1825"/>
                      <a:pt x="20578" y="1817"/>
                    </a:cubicBezTo>
                    <a:cubicBezTo>
                      <a:pt x="20123" y="1788"/>
                      <a:pt x="20020" y="1524"/>
                      <a:pt x="19814" y="1377"/>
                    </a:cubicBezTo>
                    <a:cubicBezTo>
                      <a:pt x="19597" y="1218"/>
                      <a:pt x="19390" y="1140"/>
                      <a:pt x="19162" y="1140"/>
                    </a:cubicBezTo>
                    <a:cubicBezTo>
                      <a:pt x="18989" y="1140"/>
                      <a:pt x="18804" y="1185"/>
                      <a:pt x="18595" y="1274"/>
                    </a:cubicBezTo>
                    <a:cubicBezTo>
                      <a:pt x="18110" y="1480"/>
                      <a:pt x="17861" y="1568"/>
                      <a:pt x="17714" y="3125"/>
                    </a:cubicBezTo>
                    <a:cubicBezTo>
                      <a:pt x="17552" y="4681"/>
                      <a:pt x="17185" y="6664"/>
                      <a:pt x="15995" y="6708"/>
                    </a:cubicBezTo>
                    <a:cubicBezTo>
                      <a:pt x="15931" y="6710"/>
                      <a:pt x="15866" y="6711"/>
                      <a:pt x="15803" y="6711"/>
                    </a:cubicBezTo>
                    <a:cubicBezTo>
                      <a:pt x="14739" y="6711"/>
                      <a:pt x="13822" y="6445"/>
                      <a:pt x="13087" y="4740"/>
                    </a:cubicBezTo>
                    <a:cubicBezTo>
                      <a:pt x="12529" y="3433"/>
                      <a:pt x="12177" y="1391"/>
                      <a:pt x="12103" y="848"/>
                    </a:cubicBezTo>
                    <a:cubicBezTo>
                      <a:pt x="12031" y="376"/>
                      <a:pt x="11419" y="123"/>
                      <a:pt x="10885" y="123"/>
                    </a:cubicBezTo>
                    <a:cubicBezTo>
                      <a:pt x="10771" y="123"/>
                      <a:pt x="10661" y="134"/>
                      <a:pt x="10561" y="158"/>
                    </a:cubicBezTo>
                    <a:cubicBezTo>
                      <a:pt x="10047" y="275"/>
                      <a:pt x="9783" y="1039"/>
                      <a:pt x="9548" y="1891"/>
                    </a:cubicBezTo>
                    <a:cubicBezTo>
                      <a:pt x="9275" y="2868"/>
                      <a:pt x="8562" y="3351"/>
                      <a:pt x="7915" y="3351"/>
                    </a:cubicBezTo>
                    <a:cubicBezTo>
                      <a:pt x="7375" y="3351"/>
                      <a:pt x="6881" y="3014"/>
                      <a:pt x="6727" y="2346"/>
                    </a:cubicBezTo>
                    <a:cubicBezTo>
                      <a:pt x="6625" y="1891"/>
                      <a:pt x="6419" y="466"/>
                      <a:pt x="5685" y="128"/>
                    </a:cubicBezTo>
                    <a:cubicBezTo>
                      <a:pt x="5501" y="41"/>
                      <a:pt x="5323" y="0"/>
                      <a:pt x="5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8" name="Google Shape;5188;p27"/>
              <p:cNvSpPr/>
              <p:nvPr/>
            </p:nvSpPr>
            <p:spPr>
              <a:xfrm flipH="1">
                <a:off x="5975050" y="3683764"/>
                <a:ext cx="221813" cy="172530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6067" extrusionOk="0">
                    <a:moveTo>
                      <a:pt x="7799" y="1"/>
                    </a:moveTo>
                    <a:cubicBezTo>
                      <a:pt x="7787" y="7"/>
                      <a:pt x="7775" y="16"/>
                      <a:pt x="7763" y="28"/>
                    </a:cubicBezTo>
                    <a:lnTo>
                      <a:pt x="7763" y="28"/>
                    </a:lnTo>
                    <a:cubicBezTo>
                      <a:pt x="7786" y="10"/>
                      <a:pt x="7799" y="1"/>
                      <a:pt x="7799" y="1"/>
                    </a:cubicBezTo>
                    <a:close/>
                    <a:moveTo>
                      <a:pt x="7763" y="28"/>
                    </a:moveTo>
                    <a:cubicBezTo>
                      <a:pt x="7623" y="135"/>
                      <a:pt x="7116" y="568"/>
                      <a:pt x="6727" y="1484"/>
                    </a:cubicBezTo>
                    <a:cubicBezTo>
                      <a:pt x="6272" y="2557"/>
                      <a:pt x="5905" y="4055"/>
                      <a:pt x="5170" y="4657"/>
                    </a:cubicBezTo>
                    <a:cubicBezTo>
                      <a:pt x="4522" y="5202"/>
                      <a:pt x="3151" y="5277"/>
                      <a:pt x="2466" y="5277"/>
                    </a:cubicBezTo>
                    <a:cubicBezTo>
                      <a:pt x="2375" y="5277"/>
                      <a:pt x="2296" y="5276"/>
                      <a:pt x="2233" y="5274"/>
                    </a:cubicBezTo>
                    <a:cubicBezTo>
                      <a:pt x="2094" y="5269"/>
                      <a:pt x="1963" y="5267"/>
                      <a:pt x="1840" y="5267"/>
                    </a:cubicBezTo>
                    <a:cubicBezTo>
                      <a:pt x="423" y="5267"/>
                      <a:pt x="0" y="5553"/>
                      <a:pt x="0" y="5553"/>
                    </a:cubicBezTo>
                    <a:lnTo>
                      <a:pt x="191" y="6067"/>
                    </a:lnTo>
                    <a:cubicBezTo>
                      <a:pt x="529" y="5935"/>
                      <a:pt x="896" y="5832"/>
                      <a:pt x="1337" y="5773"/>
                    </a:cubicBezTo>
                    <a:cubicBezTo>
                      <a:pt x="1448" y="5757"/>
                      <a:pt x="1580" y="5751"/>
                      <a:pt x="1728" y="5751"/>
                    </a:cubicBezTo>
                    <a:cubicBezTo>
                      <a:pt x="2152" y="5751"/>
                      <a:pt x="2712" y="5800"/>
                      <a:pt x="3299" y="5800"/>
                    </a:cubicBezTo>
                    <a:cubicBezTo>
                      <a:pt x="3646" y="5800"/>
                      <a:pt x="4003" y="5783"/>
                      <a:pt x="4348" y="5729"/>
                    </a:cubicBezTo>
                    <a:cubicBezTo>
                      <a:pt x="6628" y="5385"/>
                      <a:pt x="7256" y="505"/>
                      <a:pt x="7763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9" name="Google Shape;5189;p27"/>
              <p:cNvSpPr/>
              <p:nvPr/>
            </p:nvSpPr>
            <p:spPr>
              <a:xfrm flipH="1">
                <a:off x="6126679" y="3785286"/>
                <a:ext cx="89407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1912" extrusionOk="0">
                    <a:moveTo>
                      <a:pt x="1" y="0"/>
                    </a:moveTo>
                    <a:cubicBezTo>
                      <a:pt x="1" y="0"/>
                      <a:pt x="573" y="2071"/>
                      <a:pt x="676" y="3055"/>
                    </a:cubicBezTo>
                    <a:cubicBezTo>
                      <a:pt x="720" y="3452"/>
                      <a:pt x="735" y="4098"/>
                      <a:pt x="676" y="4950"/>
                    </a:cubicBezTo>
                    <a:cubicBezTo>
                      <a:pt x="573" y="6536"/>
                      <a:pt x="720" y="6654"/>
                      <a:pt x="867" y="7917"/>
                    </a:cubicBezTo>
                    <a:cubicBezTo>
                      <a:pt x="941" y="8504"/>
                      <a:pt x="1014" y="10649"/>
                      <a:pt x="1014" y="11133"/>
                    </a:cubicBezTo>
                    <a:cubicBezTo>
                      <a:pt x="1014" y="11574"/>
                      <a:pt x="1117" y="11912"/>
                      <a:pt x="1117" y="11912"/>
                    </a:cubicBezTo>
                    <a:lnTo>
                      <a:pt x="3144" y="11912"/>
                    </a:lnTo>
                    <a:cubicBezTo>
                      <a:pt x="3144" y="11912"/>
                      <a:pt x="3144" y="11545"/>
                      <a:pt x="2879" y="11280"/>
                    </a:cubicBezTo>
                    <a:cubicBezTo>
                      <a:pt x="2703" y="11089"/>
                      <a:pt x="2292" y="11001"/>
                      <a:pt x="2189" y="10928"/>
                    </a:cubicBezTo>
                    <a:cubicBezTo>
                      <a:pt x="1925" y="10751"/>
                      <a:pt x="1763" y="8945"/>
                      <a:pt x="2028" y="7917"/>
                    </a:cubicBezTo>
                    <a:cubicBezTo>
                      <a:pt x="2307" y="6815"/>
                      <a:pt x="2248" y="6536"/>
                      <a:pt x="2204" y="5714"/>
                    </a:cubicBezTo>
                    <a:cubicBezTo>
                      <a:pt x="2160" y="4832"/>
                      <a:pt x="2028" y="4289"/>
                      <a:pt x="2365" y="2776"/>
                    </a:cubicBezTo>
                    <a:cubicBezTo>
                      <a:pt x="2600" y="1704"/>
                      <a:pt x="2791" y="690"/>
                      <a:pt x="2791" y="6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0" name="Google Shape;5190;p27"/>
              <p:cNvSpPr/>
              <p:nvPr/>
            </p:nvSpPr>
            <p:spPr>
              <a:xfrm flipH="1">
                <a:off x="6414469" y="3764299"/>
                <a:ext cx="142017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2650" extrusionOk="0">
                    <a:moveTo>
                      <a:pt x="1426" y="0"/>
                    </a:moveTo>
                    <a:cubicBezTo>
                      <a:pt x="832" y="0"/>
                      <a:pt x="426" y="185"/>
                      <a:pt x="544" y="738"/>
                    </a:cubicBezTo>
                    <a:cubicBezTo>
                      <a:pt x="793" y="1898"/>
                      <a:pt x="852" y="2956"/>
                      <a:pt x="632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2" y="9521"/>
                    </a:cubicBezTo>
                    <a:cubicBezTo>
                      <a:pt x="1205" y="9918"/>
                      <a:pt x="2952" y="12650"/>
                      <a:pt x="2952" y="12650"/>
                    </a:cubicBezTo>
                    <a:lnTo>
                      <a:pt x="4994" y="12650"/>
                    </a:lnTo>
                    <a:cubicBezTo>
                      <a:pt x="4994" y="12650"/>
                      <a:pt x="4994" y="12385"/>
                      <a:pt x="4847" y="12165"/>
                    </a:cubicBezTo>
                    <a:cubicBezTo>
                      <a:pt x="4553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1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67" y="5203"/>
                      <a:pt x="3378" y="4895"/>
                      <a:pt x="3863" y="3514"/>
                    </a:cubicBezTo>
                    <a:cubicBezTo>
                      <a:pt x="4333" y="2207"/>
                      <a:pt x="4553" y="738"/>
                      <a:pt x="4553" y="738"/>
                    </a:cubicBezTo>
                    <a:cubicBezTo>
                      <a:pt x="4553" y="738"/>
                      <a:pt x="2615" y="0"/>
                      <a:pt x="1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1" name="Google Shape;5191;p27"/>
              <p:cNvSpPr/>
              <p:nvPr/>
            </p:nvSpPr>
            <p:spPr>
              <a:xfrm flipH="1">
                <a:off x="6529727" y="3692551"/>
                <a:ext cx="54344" cy="233443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8209" extrusionOk="0">
                    <a:moveTo>
                      <a:pt x="1910" y="0"/>
                    </a:moveTo>
                    <a:cubicBezTo>
                      <a:pt x="1910" y="0"/>
                      <a:pt x="177" y="1308"/>
                      <a:pt x="133" y="2615"/>
                    </a:cubicBezTo>
                    <a:cubicBezTo>
                      <a:pt x="89" y="3922"/>
                      <a:pt x="1" y="6360"/>
                      <a:pt x="45" y="7667"/>
                    </a:cubicBezTo>
                    <a:cubicBezTo>
                      <a:pt x="58" y="8050"/>
                      <a:pt x="137" y="8209"/>
                      <a:pt x="243" y="8209"/>
                    </a:cubicBezTo>
                    <a:cubicBezTo>
                      <a:pt x="496" y="8209"/>
                      <a:pt x="898" y="7284"/>
                      <a:pt x="867" y="6360"/>
                    </a:cubicBezTo>
                    <a:cubicBezTo>
                      <a:pt x="823" y="5053"/>
                      <a:pt x="544" y="3334"/>
                      <a:pt x="970" y="2204"/>
                    </a:cubicBezTo>
                    <a:cubicBezTo>
                      <a:pt x="1396" y="1058"/>
                      <a:pt x="1910" y="617"/>
                      <a:pt x="1910" y="617"/>
                    </a:cubicBez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2" name="Google Shape;5192;p27"/>
              <p:cNvSpPr/>
              <p:nvPr/>
            </p:nvSpPr>
            <p:spPr>
              <a:xfrm flipH="1">
                <a:off x="6019752" y="3594357"/>
                <a:ext cx="24257" cy="4211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481" extrusionOk="0">
                    <a:moveTo>
                      <a:pt x="320" y="1"/>
                    </a:moveTo>
                    <a:cubicBezTo>
                      <a:pt x="312" y="1"/>
                      <a:pt x="303" y="1"/>
                      <a:pt x="295" y="2"/>
                    </a:cubicBezTo>
                    <a:cubicBezTo>
                      <a:pt x="1" y="16"/>
                      <a:pt x="45" y="780"/>
                      <a:pt x="89" y="1324"/>
                    </a:cubicBezTo>
                    <a:cubicBezTo>
                      <a:pt x="98" y="1436"/>
                      <a:pt x="136" y="1481"/>
                      <a:pt x="191" y="1481"/>
                    </a:cubicBezTo>
                    <a:cubicBezTo>
                      <a:pt x="400" y="1481"/>
                      <a:pt x="853" y="824"/>
                      <a:pt x="853" y="824"/>
                    </a:cubicBezTo>
                    <a:cubicBezTo>
                      <a:pt x="853" y="824"/>
                      <a:pt x="796" y="1"/>
                      <a:pt x="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3" name="Google Shape;5193;p27"/>
              <p:cNvSpPr/>
              <p:nvPr/>
            </p:nvSpPr>
            <p:spPr>
              <a:xfrm flipH="1">
                <a:off x="5983608" y="3628965"/>
                <a:ext cx="21954" cy="12939"/>
              </a:xfrm>
              <a:custGeom>
                <a:avLst/>
                <a:gdLst/>
                <a:ahLst/>
                <a:cxnLst/>
                <a:rect l="l" t="t" r="r" b="b"/>
                <a:pathLst>
                  <a:path w="772" h="455" extrusionOk="0">
                    <a:moveTo>
                      <a:pt x="546" y="1"/>
                    </a:moveTo>
                    <a:cubicBezTo>
                      <a:pt x="523" y="1"/>
                      <a:pt x="498" y="6"/>
                      <a:pt x="470" y="18"/>
                    </a:cubicBezTo>
                    <a:cubicBezTo>
                      <a:pt x="206" y="151"/>
                      <a:pt x="0" y="298"/>
                      <a:pt x="0" y="298"/>
                    </a:cubicBezTo>
                    <a:cubicBezTo>
                      <a:pt x="0" y="298"/>
                      <a:pt x="214" y="455"/>
                      <a:pt x="474" y="455"/>
                    </a:cubicBezTo>
                    <a:cubicBezTo>
                      <a:pt x="511" y="455"/>
                      <a:pt x="549" y="452"/>
                      <a:pt x="588" y="444"/>
                    </a:cubicBezTo>
                    <a:cubicBezTo>
                      <a:pt x="772" y="405"/>
                      <a:pt x="744" y="1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94" name="Google Shape;5194;p27"/>
            <p:cNvGrpSpPr/>
            <p:nvPr/>
          </p:nvGrpSpPr>
          <p:grpSpPr>
            <a:xfrm flipH="1">
              <a:off x="7951151" y="1188858"/>
              <a:ext cx="359570" cy="281334"/>
              <a:chOff x="5882745" y="3575304"/>
              <a:chExt cx="701326" cy="548730"/>
            </a:xfrm>
          </p:grpSpPr>
          <p:sp>
            <p:nvSpPr>
              <p:cNvPr id="5195" name="Google Shape;5195;p27"/>
              <p:cNvSpPr/>
              <p:nvPr/>
            </p:nvSpPr>
            <p:spPr>
              <a:xfrm flipH="1">
                <a:off x="6357224" y="3764299"/>
                <a:ext cx="142045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12650" extrusionOk="0">
                    <a:moveTo>
                      <a:pt x="1427" y="0"/>
                    </a:moveTo>
                    <a:cubicBezTo>
                      <a:pt x="833" y="0"/>
                      <a:pt x="426" y="185"/>
                      <a:pt x="544" y="738"/>
                    </a:cubicBezTo>
                    <a:cubicBezTo>
                      <a:pt x="794" y="1898"/>
                      <a:pt x="838" y="2956"/>
                      <a:pt x="617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3" y="9521"/>
                    </a:cubicBezTo>
                    <a:cubicBezTo>
                      <a:pt x="1205" y="9918"/>
                      <a:pt x="2953" y="12650"/>
                      <a:pt x="2953" y="12650"/>
                    </a:cubicBezTo>
                    <a:lnTo>
                      <a:pt x="4994" y="12650"/>
                    </a:lnTo>
                    <a:cubicBezTo>
                      <a:pt x="4994" y="12650"/>
                      <a:pt x="4979" y="12385"/>
                      <a:pt x="4847" y="12165"/>
                    </a:cubicBezTo>
                    <a:cubicBezTo>
                      <a:pt x="4554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2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53" y="5203"/>
                      <a:pt x="3379" y="4895"/>
                      <a:pt x="3863" y="3514"/>
                    </a:cubicBezTo>
                    <a:cubicBezTo>
                      <a:pt x="4333" y="2207"/>
                      <a:pt x="4554" y="738"/>
                      <a:pt x="4554" y="738"/>
                    </a:cubicBezTo>
                    <a:cubicBezTo>
                      <a:pt x="4554" y="738"/>
                      <a:pt x="2615" y="0"/>
                      <a:pt x="1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6" name="Google Shape;5196;p27"/>
              <p:cNvSpPr/>
              <p:nvPr/>
            </p:nvSpPr>
            <p:spPr>
              <a:xfrm flipH="1">
                <a:off x="6168852" y="3785286"/>
                <a:ext cx="55993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1912" extrusionOk="0">
                    <a:moveTo>
                      <a:pt x="1205" y="0"/>
                    </a:moveTo>
                    <a:lnTo>
                      <a:pt x="74" y="499"/>
                    </a:lnTo>
                    <a:cubicBezTo>
                      <a:pt x="74" y="499"/>
                      <a:pt x="455" y="1410"/>
                      <a:pt x="455" y="2497"/>
                    </a:cubicBezTo>
                    <a:cubicBezTo>
                      <a:pt x="455" y="4069"/>
                      <a:pt x="0" y="5479"/>
                      <a:pt x="44" y="6330"/>
                    </a:cubicBezTo>
                    <a:cubicBezTo>
                      <a:pt x="59" y="6595"/>
                      <a:pt x="294" y="7447"/>
                      <a:pt x="309" y="8166"/>
                    </a:cubicBezTo>
                    <a:cubicBezTo>
                      <a:pt x="323" y="9224"/>
                      <a:pt x="367" y="10002"/>
                      <a:pt x="338" y="10942"/>
                    </a:cubicBezTo>
                    <a:cubicBezTo>
                      <a:pt x="323" y="11368"/>
                      <a:pt x="382" y="11824"/>
                      <a:pt x="382" y="11824"/>
                    </a:cubicBezTo>
                    <a:lnTo>
                      <a:pt x="1968" y="11912"/>
                    </a:lnTo>
                    <a:lnTo>
                      <a:pt x="1968" y="11912"/>
                    </a:ln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7" name="Google Shape;5197;p27"/>
              <p:cNvSpPr/>
              <p:nvPr/>
            </p:nvSpPr>
            <p:spPr>
              <a:xfrm flipH="1">
                <a:off x="5882745" y="3575304"/>
                <a:ext cx="666234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10989" extrusionOk="0">
                    <a:moveTo>
                      <a:pt x="5154" y="0"/>
                    </a:moveTo>
                    <a:cubicBezTo>
                      <a:pt x="4580" y="0"/>
                      <a:pt x="4115" y="476"/>
                      <a:pt x="3922" y="1259"/>
                    </a:cubicBezTo>
                    <a:cubicBezTo>
                      <a:pt x="3511" y="2904"/>
                      <a:pt x="2762" y="3227"/>
                      <a:pt x="1587" y="3639"/>
                    </a:cubicBezTo>
                    <a:cubicBezTo>
                      <a:pt x="412" y="4035"/>
                      <a:pt x="1" y="4770"/>
                      <a:pt x="45" y="5592"/>
                    </a:cubicBezTo>
                    <a:cubicBezTo>
                      <a:pt x="74" y="6400"/>
                      <a:pt x="515" y="8632"/>
                      <a:pt x="515" y="8632"/>
                    </a:cubicBezTo>
                    <a:cubicBezTo>
                      <a:pt x="515" y="8632"/>
                      <a:pt x="2894" y="8779"/>
                      <a:pt x="3893" y="9337"/>
                    </a:cubicBezTo>
                    <a:cubicBezTo>
                      <a:pt x="4850" y="9887"/>
                      <a:pt x="7521" y="10989"/>
                      <a:pt x="9138" y="10989"/>
                    </a:cubicBezTo>
                    <a:cubicBezTo>
                      <a:pt x="9208" y="10989"/>
                      <a:pt x="9276" y="10987"/>
                      <a:pt x="9342" y="10983"/>
                    </a:cubicBezTo>
                    <a:cubicBezTo>
                      <a:pt x="10884" y="10865"/>
                      <a:pt x="11604" y="10278"/>
                      <a:pt x="12573" y="9881"/>
                    </a:cubicBezTo>
                    <a:lnTo>
                      <a:pt x="12382" y="9367"/>
                    </a:lnTo>
                    <a:cubicBezTo>
                      <a:pt x="12382" y="9367"/>
                      <a:pt x="12805" y="9081"/>
                      <a:pt x="14222" y="9081"/>
                    </a:cubicBezTo>
                    <a:cubicBezTo>
                      <a:pt x="14345" y="9081"/>
                      <a:pt x="14476" y="9083"/>
                      <a:pt x="14615" y="9088"/>
                    </a:cubicBezTo>
                    <a:cubicBezTo>
                      <a:pt x="14678" y="9090"/>
                      <a:pt x="14757" y="9091"/>
                      <a:pt x="14848" y="9091"/>
                    </a:cubicBezTo>
                    <a:cubicBezTo>
                      <a:pt x="15533" y="9091"/>
                      <a:pt x="16904" y="9016"/>
                      <a:pt x="17552" y="8471"/>
                    </a:cubicBezTo>
                    <a:cubicBezTo>
                      <a:pt x="18287" y="7869"/>
                      <a:pt x="18654" y="6371"/>
                      <a:pt x="19109" y="5298"/>
                    </a:cubicBezTo>
                    <a:cubicBezTo>
                      <a:pt x="19565" y="4226"/>
                      <a:pt x="20181" y="3815"/>
                      <a:pt x="20181" y="3815"/>
                    </a:cubicBezTo>
                    <a:cubicBezTo>
                      <a:pt x="20695" y="3551"/>
                      <a:pt x="22796" y="3477"/>
                      <a:pt x="23119" y="3213"/>
                    </a:cubicBezTo>
                    <a:cubicBezTo>
                      <a:pt x="23427" y="2948"/>
                      <a:pt x="23236" y="2258"/>
                      <a:pt x="22634" y="1817"/>
                    </a:cubicBezTo>
                    <a:cubicBezTo>
                      <a:pt x="22453" y="1689"/>
                      <a:pt x="22295" y="1646"/>
                      <a:pt x="22131" y="1646"/>
                    </a:cubicBezTo>
                    <a:cubicBezTo>
                      <a:pt x="21797" y="1646"/>
                      <a:pt x="21442" y="1828"/>
                      <a:pt x="20834" y="1828"/>
                    </a:cubicBezTo>
                    <a:cubicBezTo>
                      <a:pt x="20753" y="1828"/>
                      <a:pt x="20668" y="1825"/>
                      <a:pt x="20578" y="1817"/>
                    </a:cubicBezTo>
                    <a:cubicBezTo>
                      <a:pt x="20123" y="1788"/>
                      <a:pt x="20020" y="1524"/>
                      <a:pt x="19814" y="1377"/>
                    </a:cubicBezTo>
                    <a:cubicBezTo>
                      <a:pt x="19597" y="1218"/>
                      <a:pt x="19390" y="1140"/>
                      <a:pt x="19162" y="1140"/>
                    </a:cubicBezTo>
                    <a:cubicBezTo>
                      <a:pt x="18989" y="1140"/>
                      <a:pt x="18804" y="1185"/>
                      <a:pt x="18595" y="1274"/>
                    </a:cubicBezTo>
                    <a:cubicBezTo>
                      <a:pt x="18110" y="1480"/>
                      <a:pt x="17861" y="1568"/>
                      <a:pt x="17714" y="3125"/>
                    </a:cubicBezTo>
                    <a:cubicBezTo>
                      <a:pt x="17552" y="4681"/>
                      <a:pt x="17185" y="6664"/>
                      <a:pt x="15995" y="6708"/>
                    </a:cubicBezTo>
                    <a:cubicBezTo>
                      <a:pt x="15931" y="6710"/>
                      <a:pt x="15866" y="6711"/>
                      <a:pt x="15803" y="6711"/>
                    </a:cubicBezTo>
                    <a:cubicBezTo>
                      <a:pt x="14739" y="6711"/>
                      <a:pt x="13822" y="6445"/>
                      <a:pt x="13087" y="4740"/>
                    </a:cubicBezTo>
                    <a:cubicBezTo>
                      <a:pt x="12529" y="3433"/>
                      <a:pt x="12177" y="1391"/>
                      <a:pt x="12103" y="848"/>
                    </a:cubicBezTo>
                    <a:cubicBezTo>
                      <a:pt x="12031" y="376"/>
                      <a:pt x="11419" y="123"/>
                      <a:pt x="10885" y="123"/>
                    </a:cubicBezTo>
                    <a:cubicBezTo>
                      <a:pt x="10771" y="123"/>
                      <a:pt x="10661" y="134"/>
                      <a:pt x="10561" y="158"/>
                    </a:cubicBezTo>
                    <a:cubicBezTo>
                      <a:pt x="10047" y="275"/>
                      <a:pt x="9783" y="1039"/>
                      <a:pt x="9548" y="1891"/>
                    </a:cubicBezTo>
                    <a:cubicBezTo>
                      <a:pt x="9275" y="2868"/>
                      <a:pt x="8562" y="3351"/>
                      <a:pt x="7915" y="3351"/>
                    </a:cubicBezTo>
                    <a:cubicBezTo>
                      <a:pt x="7375" y="3351"/>
                      <a:pt x="6881" y="3014"/>
                      <a:pt x="6727" y="2346"/>
                    </a:cubicBezTo>
                    <a:cubicBezTo>
                      <a:pt x="6625" y="1891"/>
                      <a:pt x="6419" y="466"/>
                      <a:pt x="5685" y="128"/>
                    </a:cubicBezTo>
                    <a:cubicBezTo>
                      <a:pt x="5501" y="41"/>
                      <a:pt x="5323" y="0"/>
                      <a:pt x="5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8" name="Google Shape;5198;p27"/>
              <p:cNvSpPr/>
              <p:nvPr/>
            </p:nvSpPr>
            <p:spPr>
              <a:xfrm flipH="1">
                <a:off x="5975050" y="3683764"/>
                <a:ext cx="221813" cy="172530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6067" extrusionOk="0">
                    <a:moveTo>
                      <a:pt x="7799" y="1"/>
                    </a:moveTo>
                    <a:cubicBezTo>
                      <a:pt x="7787" y="7"/>
                      <a:pt x="7775" y="16"/>
                      <a:pt x="7763" y="28"/>
                    </a:cubicBezTo>
                    <a:lnTo>
                      <a:pt x="7763" y="28"/>
                    </a:lnTo>
                    <a:cubicBezTo>
                      <a:pt x="7786" y="10"/>
                      <a:pt x="7799" y="1"/>
                      <a:pt x="7799" y="1"/>
                    </a:cubicBezTo>
                    <a:close/>
                    <a:moveTo>
                      <a:pt x="7763" y="28"/>
                    </a:moveTo>
                    <a:cubicBezTo>
                      <a:pt x="7623" y="135"/>
                      <a:pt x="7116" y="568"/>
                      <a:pt x="6727" y="1484"/>
                    </a:cubicBezTo>
                    <a:cubicBezTo>
                      <a:pt x="6272" y="2557"/>
                      <a:pt x="5905" y="4055"/>
                      <a:pt x="5170" y="4657"/>
                    </a:cubicBezTo>
                    <a:cubicBezTo>
                      <a:pt x="4522" y="5202"/>
                      <a:pt x="3151" y="5277"/>
                      <a:pt x="2466" y="5277"/>
                    </a:cubicBezTo>
                    <a:cubicBezTo>
                      <a:pt x="2375" y="5277"/>
                      <a:pt x="2296" y="5276"/>
                      <a:pt x="2233" y="5274"/>
                    </a:cubicBezTo>
                    <a:cubicBezTo>
                      <a:pt x="2094" y="5269"/>
                      <a:pt x="1963" y="5267"/>
                      <a:pt x="1840" y="5267"/>
                    </a:cubicBezTo>
                    <a:cubicBezTo>
                      <a:pt x="423" y="5267"/>
                      <a:pt x="0" y="5553"/>
                      <a:pt x="0" y="5553"/>
                    </a:cubicBezTo>
                    <a:lnTo>
                      <a:pt x="191" y="6067"/>
                    </a:lnTo>
                    <a:cubicBezTo>
                      <a:pt x="529" y="5935"/>
                      <a:pt x="896" y="5832"/>
                      <a:pt x="1337" y="5773"/>
                    </a:cubicBezTo>
                    <a:cubicBezTo>
                      <a:pt x="1448" y="5757"/>
                      <a:pt x="1580" y="5751"/>
                      <a:pt x="1728" y="5751"/>
                    </a:cubicBezTo>
                    <a:cubicBezTo>
                      <a:pt x="2152" y="5751"/>
                      <a:pt x="2712" y="5800"/>
                      <a:pt x="3299" y="5800"/>
                    </a:cubicBezTo>
                    <a:cubicBezTo>
                      <a:pt x="3646" y="5800"/>
                      <a:pt x="4003" y="5783"/>
                      <a:pt x="4348" y="5729"/>
                    </a:cubicBezTo>
                    <a:cubicBezTo>
                      <a:pt x="6628" y="5385"/>
                      <a:pt x="7256" y="505"/>
                      <a:pt x="7763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9" name="Google Shape;5199;p27"/>
              <p:cNvSpPr/>
              <p:nvPr/>
            </p:nvSpPr>
            <p:spPr>
              <a:xfrm flipH="1">
                <a:off x="6126679" y="3785286"/>
                <a:ext cx="89407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1912" extrusionOk="0">
                    <a:moveTo>
                      <a:pt x="1" y="0"/>
                    </a:moveTo>
                    <a:cubicBezTo>
                      <a:pt x="1" y="0"/>
                      <a:pt x="573" y="2071"/>
                      <a:pt x="676" y="3055"/>
                    </a:cubicBezTo>
                    <a:cubicBezTo>
                      <a:pt x="720" y="3452"/>
                      <a:pt x="735" y="4098"/>
                      <a:pt x="676" y="4950"/>
                    </a:cubicBezTo>
                    <a:cubicBezTo>
                      <a:pt x="573" y="6536"/>
                      <a:pt x="720" y="6654"/>
                      <a:pt x="867" y="7917"/>
                    </a:cubicBezTo>
                    <a:cubicBezTo>
                      <a:pt x="941" y="8504"/>
                      <a:pt x="1014" y="10649"/>
                      <a:pt x="1014" y="11133"/>
                    </a:cubicBezTo>
                    <a:cubicBezTo>
                      <a:pt x="1014" y="11574"/>
                      <a:pt x="1117" y="11912"/>
                      <a:pt x="1117" y="11912"/>
                    </a:cubicBezTo>
                    <a:lnTo>
                      <a:pt x="3144" y="11912"/>
                    </a:lnTo>
                    <a:cubicBezTo>
                      <a:pt x="3144" y="11912"/>
                      <a:pt x="3144" y="11545"/>
                      <a:pt x="2879" y="11280"/>
                    </a:cubicBezTo>
                    <a:cubicBezTo>
                      <a:pt x="2703" y="11089"/>
                      <a:pt x="2292" y="11001"/>
                      <a:pt x="2189" y="10928"/>
                    </a:cubicBezTo>
                    <a:cubicBezTo>
                      <a:pt x="1925" y="10751"/>
                      <a:pt x="1763" y="8945"/>
                      <a:pt x="2028" y="7917"/>
                    </a:cubicBezTo>
                    <a:cubicBezTo>
                      <a:pt x="2307" y="6815"/>
                      <a:pt x="2248" y="6536"/>
                      <a:pt x="2204" y="5714"/>
                    </a:cubicBezTo>
                    <a:cubicBezTo>
                      <a:pt x="2160" y="4832"/>
                      <a:pt x="2028" y="4289"/>
                      <a:pt x="2365" y="2776"/>
                    </a:cubicBezTo>
                    <a:cubicBezTo>
                      <a:pt x="2600" y="1704"/>
                      <a:pt x="2791" y="690"/>
                      <a:pt x="2791" y="6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0" name="Google Shape;5200;p27"/>
              <p:cNvSpPr/>
              <p:nvPr/>
            </p:nvSpPr>
            <p:spPr>
              <a:xfrm flipH="1">
                <a:off x="6414469" y="3764299"/>
                <a:ext cx="142017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2650" extrusionOk="0">
                    <a:moveTo>
                      <a:pt x="1426" y="0"/>
                    </a:moveTo>
                    <a:cubicBezTo>
                      <a:pt x="832" y="0"/>
                      <a:pt x="426" y="185"/>
                      <a:pt x="544" y="738"/>
                    </a:cubicBezTo>
                    <a:cubicBezTo>
                      <a:pt x="793" y="1898"/>
                      <a:pt x="852" y="2956"/>
                      <a:pt x="632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2" y="9521"/>
                    </a:cubicBezTo>
                    <a:cubicBezTo>
                      <a:pt x="1205" y="9918"/>
                      <a:pt x="2952" y="12650"/>
                      <a:pt x="2952" y="12650"/>
                    </a:cubicBezTo>
                    <a:lnTo>
                      <a:pt x="4994" y="12650"/>
                    </a:lnTo>
                    <a:cubicBezTo>
                      <a:pt x="4994" y="12650"/>
                      <a:pt x="4994" y="12385"/>
                      <a:pt x="4847" y="12165"/>
                    </a:cubicBezTo>
                    <a:cubicBezTo>
                      <a:pt x="4553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1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67" y="5203"/>
                      <a:pt x="3378" y="4895"/>
                      <a:pt x="3863" y="3514"/>
                    </a:cubicBezTo>
                    <a:cubicBezTo>
                      <a:pt x="4333" y="2207"/>
                      <a:pt x="4553" y="738"/>
                      <a:pt x="4553" y="738"/>
                    </a:cubicBezTo>
                    <a:cubicBezTo>
                      <a:pt x="4553" y="738"/>
                      <a:pt x="2615" y="0"/>
                      <a:pt x="1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1" name="Google Shape;5201;p27"/>
              <p:cNvSpPr/>
              <p:nvPr/>
            </p:nvSpPr>
            <p:spPr>
              <a:xfrm flipH="1">
                <a:off x="6529727" y="3692551"/>
                <a:ext cx="54344" cy="233443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8209" extrusionOk="0">
                    <a:moveTo>
                      <a:pt x="1910" y="0"/>
                    </a:moveTo>
                    <a:cubicBezTo>
                      <a:pt x="1910" y="0"/>
                      <a:pt x="177" y="1308"/>
                      <a:pt x="133" y="2615"/>
                    </a:cubicBezTo>
                    <a:cubicBezTo>
                      <a:pt x="89" y="3922"/>
                      <a:pt x="1" y="6360"/>
                      <a:pt x="45" y="7667"/>
                    </a:cubicBezTo>
                    <a:cubicBezTo>
                      <a:pt x="58" y="8050"/>
                      <a:pt x="137" y="8209"/>
                      <a:pt x="243" y="8209"/>
                    </a:cubicBezTo>
                    <a:cubicBezTo>
                      <a:pt x="496" y="8209"/>
                      <a:pt x="898" y="7284"/>
                      <a:pt x="867" y="6360"/>
                    </a:cubicBezTo>
                    <a:cubicBezTo>
                      <a:pt x="823" y="5053"/>
                      <a:pt x="544" y="3334"/>
                      <a:pt x="970" y="2204"/>
                    </a:cubicBezTo>
                    <a:cubicBezTo>
                      <a:pt x="1396" y="1058"/>
                      <a:pt x="1910" y="617"/>
                      <a:pt x="1910" y="617"/>
                    </a:cubicBez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2" name="Google Shape;5202;p27"/>
              <p:cNvSpPr/>
              <p:nvPr/>
            </p:nvSpPr>
            <p:spPr>
              <a:xfrm flipH="1">
                <a:off x="6019752" y="3594357"/>
                <a:ext cx="24257" cy="4211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481" extrusionOk="0">
                    <a:moveTo>
                      <a:pt x="320" y="1"/>
                    </a:moveTo>
                    <a:cubicBezTo>
                      <a:pt x="312" y="1"/>
                      <a:pt x="303" y="1"/>
                      <a:pt x="295" y="2"/>
                    </a:cubicBezTo>
                    <a:cubicBezTo>
                      <a:pt x="1" y="16"/>
                      <a:pt x="45" y="780"/>
                      <a:pt x="89" y="1324"/>
                    </a:cubicBezTo>
                    <a:cubicBezTo>
                      <a:pt x="98" y="1436"/>
                      <a:pt x="136" y="1481"/>
                      <a:pt x="191" y="1481"/>
                    </a:cubicBezTo>
                    <a:cubicBezTo>
                      <a:pt x="400" y="1481"/>
                      <a:pt x="853" y="824"/>
                      <a:pt x="853" y="824"/>
                    </a:cubicBezTo>
                    <a:cubicBezTo>
                      <a:pt x="853" y="824"/>
                      <a:pt x="796" y="1"/>
                      <a:pt x="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3" name="Google Shape;5203;p27"/>
              <p:cNvSpPr/>
              <p:nvPr/>
            </p:nvSpPr>
            <p:spPr>
              <a:xfrm flipH="1">
                <a:off x="5983608" y="3628965"/>
                <a:ext cx="21954" cy="12939"/>
              </a:xfrm>
              <a:custGeom>
                <a:avLst/>
                <a:gdLst/>
                <a:ahLst/>
                <a:cxnLst/>
                <a:rect l="l" t="t" r="r" b="b"/>
                <a:pathLst>
                  <a:path w="772" h="455" extrusionOk="0">
                    <a:moveTo>
                      <a:pt x="546" y="1"/>
                    </a:moveTo>
                    <a:cubicBezTo>
                      <a:pt x="523" y="1"/>
                      <a:pt x="498" y="6"/>
                      <a:pt x="470" y="18"/>
                    </a:cubicBezTo>
                    <a:cubicBezTo>
                      <a:pt x="206" y="151"/>
                      <a:pt x="0" y="298"/>
                      <a:pt x="0" y="298"/>
                    </a:cubicBezTo>
                    <a:cubicBezTo>
                      <a:pt x="0" y="298"/>
                      <a:pt x="214" y="455"/>
                      <a:pt x="474" y="455"/>
                    </a:cubicBezTo>
                    <a:cubicBezTo>
                      <a:pt x="511" y="455"/>
                      <a:pt x="549" y="452"/>
                      <a:pt x="588" y="444"/>
                    </a:cubicBezTo>
                    <a:cubicBezTo>
                      <a:pt x="772" y="405"/>
                      <a:pt x="744" y="1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04" name="Google Shape;5204;p27"/>
            <p:cNvGrpSpPr/>
            <p:nvPr/>
          </p:nvGrpSpPr>
          <p:grpSpPr>
            <a:xfrm flipH="1">
              <a:off x="8925849" y="1566533"/>
              <a:ext cx="359570" cy="281334"/>
              <a:chOff x="5882745" y="3575304"/>
              <a:chExt cx="701326" cy="548730"/>
            </a:xfrm>
          </p:grpSpPr>
          <p:sp>
            <p:nvSpPr>
              <p:cNvPr id="5205" name="Google Shape;5205;p27"/>
              <p:cNvSpPr/>
              <p:nvPr/>
            </p:nvSpPr>
            <p:spPr>
              <a:xfrm flipH="1">
                <a:off x="6357224" y="3764299"/>
                <a:ext cx="142045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12650" extrusionOk="0">
                    <a:moveTo>
                      <a:pt x="1427" y="0"/>
                    </a:moveTo>
                    <a:cubicBezTo>
                      <a:pt x="833" y="0"/>
                      <a:pt x="426" y="185"/>
                      <a:pt x="544" y="738"/>
                    </a:cubicBezTo>
                    <a:cubicBezTo>
                      <a:pt x="794" y="1898"/>
                      <a:pt x="838" y="2956"/>
                      <a:pt x="617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3" y="9521"/>
                    </a:cubicBezTo>
                    <a:cubicBezTo>
                      <a:pt x="1205" y="9918"/>
                      <a:pt x="2953" y="12650"/>
                      <a:pt x="2953" y="12650"/>
                    </a:cubicBezTo>
                    <a:lnTo>
                      <a:pt x="4994" y="12650"/>
                    </a:lnTo>
                    <a:cubicBezTo>
                      <a:pt x="4994" y="12650"/>
                      <a:pt x="4979" y="12385"/>
                      <a:pt x="4847" y="12165"/>
                    </a:cubicBezTo>
                    <a:cubicBezTo>
                      <a:pt x="4554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2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53" y="5203"/>
                      <a:pt x="3379" y="4895"/>
                      <a:pt x="3863" y="3514"/>
                    </a:cubicBezTo>
                    <a:cubicBezTo>
                      <a:pt x="4333" y="2207"/>
                      <a:pt x="4554" y="738"/>
                      <a:pt x="4554" y="738"/>
                    </a:cubicBezTo>
                    <a:cubicBezTo>
                      <a:pt x="4554" y="738"/>
                      <a:pt x="2615" y="0"/>
                      <a:pt x="1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6" name="Google Shape;5206;p27"/>
              <p:cNvSpPr/>
              <p:nvPr/>
            </p:nvSpPr>
            <p:spPr>
              <a:xfrm flipH="1">
                <a:off x="6168852" y="3785286"/>
                <a:ext cx="55993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1912" extrusionOk="0">
                    <a:moveTo>
                      <a:pt x="1205" y="0"/>
                    </a:moveTo>
                    <a:lnTo>
                      <a:pt x="74" y="499"/>
                    </a:lnTo>
                    <a:cubicBezTo>
                      <a:pt x="74" y="499"/>
                      <a:pt x="455" y="1410"/>
                      <a:pt x="455" y="2497"/>
                    </a:cubicBezTo>
                    <a:cubicBezTo>
                      <a:pt x="455" y="4069"/>
                      <a:pt x="0" y="5479"/>
                      <a:pt x="44" y="6330"/>
                    </a:cubicBezTo>
                    <a:cubicBezTo>
                      <a:pt x="59" y="6595"/>
                      <a:pt x="294" y="7447"/>
                      <a:pt x="309" y="8166"/>
                    </a:cubicBezTo>
                    <a:cubicBezTo>
                      <a:pt x="323" y="9224"/>
                      <a:pt x="367" y="10002"/>
                      <a:pt x="338" y="10942"/>
                    </a:cubicBezTo>
                    <a:cubicBezTo>
                      <a:pt x="323" y="11368"/>
                      <a:pt x="382" y="11824"/>
                      <a:pt x="382" y="11824"/>
                    </a:cubicBezTo>
                    <a:lnTo>
                      <a:pt x="1968" y="11912"/>
                    </a:lnTo>
                    <a:lnTo>
                      <a:pt x="1968" y="11912"/>
                    </a:ln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7" name="Google Shape;5207;p27"/>
              <p:cNvSpPr/>
              <p:nvPr/>
            </p:nvSpPr>
            <p:spPr>
              <a:xfrm flipH="1">
                <a:off x="5882745" y="3575304"/>
                <a:ext cx="666234" cy="312500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10989" extrusionOk="0">
                    <a:moveTo>
                      <a:pt x="5154" y="0"/>
                    </a:moveTo>
                    <a:cubicBezTo>
                      <a:pt x="4580" y="0"/>
                      <a:pt x="4115" y="476"/>
                      <a:pt x="3922" y="1259"/>
                    </a:cubicBezTo>
                    <a:cubicBezTo>
                      <a:pt x="3511" y="2904"/>
                      <a:pt x="2762" y="3227"/>
                      <a:pt x="1587" y="3639"/>
                    </a:cubicBezTo>
                    <a:cubicBezTo>
                      <a:pt x="412" y="4035"/>
                      <a:pt x="1" y="4770"/>
                      <a:pt x="45" y="5592"/>
                    </a:cubicBezTo>
                    <a:cubicBezTo>
                      <a:pt x="74" y="6400"/>
                      <a:pt x="515" y="8632"/>
                      <a:pt x="515" y="8632"/>
                    </a:cubicBezTo>
                    <a:cubicBezTo>
                      <a:pt x="515" y="8632"/>
                      <a:pt x="2894" y="8779"/>
                      <a:pt x="3893" y="9337"/>
                    </a:cubicBezTo>
                    <a:cubicBezTo>
                      <a:pt x="4850" y="9887"/>
                      <a:pt x="7521" y="10989"/>
                      <a:pt x="9138" y="10989"/>
                    </a:cubicBezTo>
                    <a:cubicBezTo>
                      <a:pt x="9208" y="10989"/>
                      <a:pt x="9276" y="10987"/>
                      <a:pt x="9342" y="10983"/>
                    </a:cubicBezTo>
                    <a:cubicBezTo>
                      <a:pt x="10884" y="10865"/>
                      <a:pt x="11604" y="10278"/>
                      <a:pt x="12573" y="9881"/>
                    </a:cubicBezTo>
                    <a:lnTo>
                      <a:pt x="12382" y="9367"/>
                    </a:lnTo>
                    <a:cubicBezTo>
                      <a:pt x="12382" y="9367"/>
                      <a:pt x="12805" y="9081"/>
                      <a:pt x="14222" y="9081"/>
                    </a:cubicBezTo>
                    <a:cubicBezTo>
                      <a:pt x="14345" y="9081"/>
                      <a:pt x="14476" y="9083"/>
                      <a:pt x="14615" y="9088"/>
                    </a:cubicBezTo>
                    <a:cubicBezTo>
                      <a:pt x="14678" y="9090"/>
                      <a:pt x="14757" y="9091"/>
                      <a:pt x="14848" y="9091"/>
                    </a:cubicBezTo>
                    <a:cubicBezTo>
                      <a:pt x="15533" y="9091"/>
                      <a:pt x="16904" y="9016"/>
                      <a:pt x="17552" y="8471"/>
                    </a:cubicBezTo>
                    <a:cubicBezTo>
                      <a:pt x="18287" y="7869"/>
                      <a:pt x="18654" y="6371"/>
                      <a:pt x="19109" y="5298"/>
                    </a:cubicBezTo>
                    <a:cubicBezTo>
                      <a:pt x="19565" y="4226"/>
                      <a:pt x="20181" y="3815"/>
                      <a:pt x="20181" y="3815"/>
                    </a:cubicBezTo>
                    <a:cubicBezTo>
                      <a:pt x="20695" y="3551"/>
                      <a:pt x="22796" y="3477"/>
                      <a:pt x="23119" y="3213"/>
                    </a:cubicBezTo>
                    <a:cubicBezTo>
                      <a:pt x="23427" y="2948"/>
                      <a:pt x="23236" y="2258"/>
                      <a:pt x="22634" y="1817"/>
                    </a:cubicBezTo>
                    <a:cubicBezTo>
                      <a:pt x="22453" y="1689"/>
                      <a:pt x="22295" y="1646"/>
                      <a:pt x="22131" y="1646"/>
                    </a:cubicBezTo>
                    <a:cubicBezTo>
                      <a:pt x="21797" y="1646"/>
                      <a:pt x="21442" y="1828"/>
                      <a:pt x="20834" y="1828"/>
                    </a:cubicBezTo>
                    <a:cubicBezTo>
                      <a:pt x="20753" y="1828"/>
                      <a:pt x="20668" y="1825"/>
                      <a:pt x="20578" y="1817"/>
                    </a:cubicBezTo>
                    <a:cubicBezTo>
                      <a:pt x="20123" y="1788"/>
                      <a:pt x="20020" y="1524"/>
                      <a:pt x="19814" y="1377"/>
                    </a:cubicBezTo>
                    <a:cubicBezTo>
                      <a:pt x="19597" y="1218"/>
                      <a:pt x="19390" y="1140"/>
                      <a:pt x="19162" y="1140"/>
                    </a:cubicBezTo>
                    <a:cubicBezTo>
                      <a:pt x="18989" y="1140"/>
                      <a:pt x="18804" y="1185"/>
                      <a:pt x="18595" y="1274"/>
                    </a:cubicBezTo>
                    <a:cubicBezTo>
                      <a:pt x="18110" y="1480"/>
                      <a:pt x="17861" y="1568"/>
                      <a:pt x="17714" y="3125"/>
                    </a:cubicBezTo>
                    <a:cubicBezTo>
                      <a:pt x="17552" y="4681"/>
                      <a:pt x="17185" y="6664"/>
                      <a:pt x="15995" y="6708"/>
                    </a:cubicBezTo>
                    <a:cubicBezTo>
                      <a:pt x="15931" y="6710"/>
                      <a:pt x="15866" y="6711"/>
                      <a:pt x="15803" y="6711"/>
                    </a:cubicBezTo>
                    <a:cubicBezTo>
                      <a:pt x="14739" y="6711"/>
                      <a:pt x="13822" y="6445"/>
                      <a:pt x="13087" y="4740"/>
                    </a:cubicBezTo>
                    <a:cubicBezTo>
                      <a:pt x="12529" y="3433"/>
                      <a:pt x="12177" y="1391"/>
                      <a:pt x="12103" y="848"/>
                    </a:cubicBezTo>
                    <a:cubicBezTo>
                      <a:pt x="12031" y="376"/>
                      <a:pt x="11419" y="123"/>
                      <a:pt x="10885" y="123"/>
                    </a:cubicBezTo>
                    <a:cubicBezTo>
                      <a:pt x="10771" y="123"/>
                      <a:pt x="10661" y="134"/>
                      <a:pt x="10561" y="158"/>
                    </a:cubicBezTo>
                    <a:cubicBezTo>
                      <a:pt x="10047" y="275"/>
                      <a:pt x="9783" y="1039"/>
                      <a:pt x="9548" y="1891"/>
                    </a:cubicBezTo>
                    <a:cubicBezTo>
                      <a:pt x="9275" y="2868"/>
                      <a:pt x="8562" y="3351"/>
                      <a:pt x="7915" y="3351"/>
                    </a:cubicBezTo>
                    <a:cubicBezTo>
                      <a:pt x="7375" y="3351"/>
                      <a:pt x="6881" y="3014"/>
                      <a:pt x="6727" y="2346"/>
                    </a:cubicBezTo>
                    <a:cubicBezTo>
                      <a:pt x="6625" y="1891"/>
                      <a:pt x="6419" y="466"/>
                      <a:pt x="5685" y="128"/>
                    </a:cubicBezTo>
                    <a:cubicBezTo>
                      <a:pt x="5501" y="41"/>
                      <a:pt x="5323" y="0"/>
                      <a:pt x="5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8" name="Google Shape;5208;p27"/>
              <p:cNvSpPr/>
              <p:nvPr/>
            </p:nvSpPr>
            <p:spPr>
              <a:xfrm flipH="1">
                <a:off x="5975050" y="3683764"/>
                <a:ext cx="221813" cy="172530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6067" extrusionOk="0">
                    <a:moveTo>
                      <a:pt x="7799" y="1"/>
                    </a:moveTo>
                    <a:cubicBezTo>
                      <a:pt x="7787" y="7"/>
                      <a:pt x="7775" y="16"/>
                      <a:pt x="7763" y="28"/>
                    </a:cubicBezTo>
                    <a:lnTo>
                      <a:pt x="7763" y="28"/>
                    </a:lnTo>
                    <a:cubicBezTo>
                      <a:pt x="7786" y="10"/>
                      <a:pt x="7799" y="1"/>
                      <a:pt x="7799" y="1"/>
                    </a:cubicBezTo>
                    <a:close/>
                    <a:moveTo>
                      <a:pt x="7763" y="28"/>
                    </a:moveTo>
                    <a:cubicBezTo>
                      <a:pt x="7623" y="135"/>
                      <a:pt x="7116" y="568"/>
                      <a:pt x="6727" y="1484"/>
                    </a:cubicBezTo>
                    <a:cubicBezTo>
                      <a:pt x="6272" y="2557"/>
                      <a:pt x="5905" y="4055"/>
                      <a:pt x="5170" y="4657"/>
                    </a:cubicBezTo>
                    <a:cubicBezTo>
                      <a:pt x="4522" y="5202"/>
                      <a:pt x="3151" y="5277"/>
                      <a:pt x="2466" y="5277"/>
                    </a:cubicBezTo>
                    <a:cubicBezTo>
                      <a:pt x="2375" y="5277"/>
                      <a:pt x="2296" y="5276"/>
                      <a:pt x="2233" y="5274"/>
                    </a:cubicBezTo>
                    <a:cubicBezTo>
                      <a:pt x="2094" y="5269"/>
                      <a:pt x="1963" y="5267"/>
                      <a:pt x="1840" y="5267"/>
                    </a:cubicBezTo>
                    <a:cubicBezTo>
                      <a:pt x="423" y="5267"/>
                      <a:pt x="0" y="5553"/>
                      <a:pt x="0" y="5553"/>
                    </a:cubicBezTo>
                    <a:lnTo>
                      <a:pt x="191" y="6067"/>
                    </a:lnTo>
                    <a:cubicBezTo>
                      <a:pt x="529" y="5935"/>
                      <a:pt x="896" y="5832"/>
                      <a:pt x="1337" y="5773"/>
                    </a:cubicBezTo>
                    <a:cubicBezTo>
                      <a:pt x="1448" y="5757"/>
                      <a:pt x="1580" y="5751"/>
                      <a:pt x="1728" y="5751"/>
                    </a:cubicBezTo>
                    <a:cubicBezTo>
                      <a:pt x="2152" y="5751"/>
                      <a:pt x="2712" y="5800"/>
                      <a:pt x="3299" y="5800"/>
                    </a:cubicBezTo>
                    <a:cubicBezTo>
                      <a:pt x="3646" y="5800"/>
                      <a:pt x="4003" y="5783"/>
                      <a:pt x="4348" y="5729"/>
                    </a:cubicBezTo>
                    <a:cubicBezTo>
                      <a:pt x="6628" y="5385"/>
                      <a:pt x="7256" y="505"/>
                      <a:pt x="7763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9" name="Google Shape;5209;p27"/>
              <p:cNvSpPr/>
              <p:nvPr/>
            </p:nvSpPr>
            <p:spPr>
              <a:xfrm flipH="1">
                <a:off x="6126679" y="3785286"/>
                <a:ext cx="89407" cy="338747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1912" extrusionOk="0">
                    <a:moveTo>
                      <a:pt x="1" y="0"/>
                    </a:moveTo>
                    <a:cubicBezTo>
                      <a:pt x="1" y="0"/>
                      <a:pt x="573" y="2071"/>
                      <a:pt x="676" y="3055"/>
                    </a:cubicBezTo>
                    <a:cubicBezTo>
                      <a:pt x="720" y="3452"/>
                      <a:pt x="735" y="4098"/>
                      <a:pt x="676" y="4950"/>
                    </a:cubicBezTo>
                    <a:cubicBezTo>
                      <a:pt x="573" y="6536"/>
                      <a:pt x="720" y="6654"/>
                      <a:pt x="867" y="7917"/>
                    </a:cubicBezTo>
                    <a:cubicBezTo>
                      <a:pt x="941" y="8504"/>
                      <a:pt x="1014" y="10649"/>
                      <a:pt x="1014" y="11133"/>
                    </a:cubicBezTo>
                    <a:cubicBezTo>
                      <a:pt x="1014" y="11574"/>
                      <a:pt x="1117" y="11912"/>
                      <a:pt x="1117" y="11912"/>
                    </a:cubicBezTo>
                    <a:lnTo>
                      <a:pt x="3144" y="11912"/>
                    </a:lnTo>
                    <a:cubicBezTo>
                      <a:pt x="3144" y="11912"/>
                      <a:pt x="3144" y="11545"/>
                      <a:pt x="2879" y="11280"/>
                    </a:cubicBezTo>
                    <a:cubicBezTo>
                      <a:pt x="2703" y="11089"/>
                      <a:pt x="2292" y="11001"/>
                      <a:pt x="2189" y="10928"/>
                    </a:cubicBezTo>
                    <a:cubicBezTo>
                      <a:pt x="1925" y="10751"/>
                      <a:pt x="1763" y="8945"/>
                      <a:pt x="2028" y="7917"/>
                    </a:cubicBezTo>
                    <a:cubicBezTo>
                      <a:pt x="2307" y="6815"/>
                      <a:pt x="2248" y="6536"/>
                      <a:pt x="2204" y="5714"/>
                    </a:cubicBezTo>
                    <a:cubicBezTo>
                      <a:pt x="2160" y="4832"/>
                      <a:pt x="2028" y="4289"/>
                      <a:pt x="2365" y="2776"/>
                    </a:cubicBezTo>
                    <a:cubicBezTo>
                      <a:pt x="2600" y="1704"/>
                      <a:pt x="2791" y="690"/>
                      <a:pt x="2791" y="6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0" name="Google Shape;5210;p27"/>
              <p:cNvSpPr/>
              <p:nvPr/>
            </p:nvSpPr>
            <p:spPr>
              <a:xfrm flipH="1">
                <a:off x="6414469" y="3764299"/>
                <a:ext cx="142017" cy="359734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2650" extrusionOk="0">
                    <a:moveTo>
                      <a:pt x="1426" y="0"/>
                    </a:moveTo>
                    <a:cubicBezTo>
                      <a:pt x="832" y="0"/>
                      <a:pt x="426" y="185"/>
                      <a:pt x="544" y="738"/>
                    </a:cubicBezTo>
                    <a:cubicBezTo>
                      <a:pt x="793" y="1898"/>
                      <a:pt x="852" y="2956"/>
                      <a:pt x="632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2" y="9521"/>
                    </a:cubicBezTo>
                    <a:cubicBezTo>
                      <a:pt x="1205" y="9918"/>
                      <a:pt x="2952" y="12650"/>
                      <a:pt x="2952" y="12650"/>
                    </a:cubicBezTo>
                    <a:lnTo>
                      <a:pt x="4994" y="12650"/>
                    </a:lnTo>
                    <a:cubicBezTo>
                      <a:pt x="4994" y="12650"/>
                      <a:pt x="4994" y="12385"/>
                      <a:pt x="4847" y="12165"/>
                    </a:cubicBezTo>
                    <a:cubicBezTo>
                      <a:pt x="4553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1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67" y="5203"/>
                      <a:pt x="3378" y="4895"/>
                      <a:pt x="3863" y="3514"/>
                    </a:cubicBezTo>
                    <a:cubicBezTo>
                      <a:pt x="4333" y="2207"/>
                      <a:pt x="4553" y="738"/>
                      <a:pt x="4553" y="738"/>
                    </a:cubicBezTo>
                    <a:cubicBezTo>
                      <a:pt x="4553" y="738"/>
                      <a:pt x="2615" y="0"/>
                      <a:pt x="1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1" name="Google Shape;5211;p27"/>
              <p:cNvSpPr/>
              <p:nvPr/>
            </p:nvSpPr>
            <p:spPr>
              <a:xfrm flipH="1">
                <a:off x="6529727" y="3692551"/>
                <a:ext cx="54344" cy="233443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8209" extrusionOk="0">
                    <a:moveTo>
                      <a:pt x="1910" y="0"/>
                    </a:moveTo>
                    <a:cubicBezTo>
                      <a:pt x="1910" y="0"/>
                      <a:pt x="177" y="1308"/>
                      <a:pt x="133" y="2615"/>
                    </a:cubicBezTo>
                    <a:cubicBezTo>
                      <a:pt x="89" y="3922"/>
                      <a:pt x="1" y="6360"/>
                      <a:pt x="45" y="7667"/>
                    </a:cubicBezTo>
                    <a:cubicBezTo>
                      <a:pt x="58" y="8050"/>
                      <a:pt x="137" y="8209"/>
                      <a:pt x="243" y="8209"/>
                    </a:cubicBezTo>
                    <a:cubicBezTo>
                      <a:pt x="496" y="8209"/>
                      <a:pt x="898" y="7284"/>
                      <a:pt x="867" y="6360"/>
                    </a:cubicBezTo>
                    <a:cubicBezTo>
                      <a:pt x="823" y="5053"/>
                      <a:pt x="544" y="3334"/>
                      <a:pt x="970" y="2204"/>
                    </a:cubicBezTo>
                    <a:cubicBezTo>
                      <a:pt x="1396" y="1058"/>
                      <a:pt x="1910" y="617"/>
                      <a:pt x="1910" y="617"/>
                    </a:cubicBez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2" name="Google Shape;5212;p27"/>
              <p:cNvSpPr/>
              <p:nvPr/>
            </p:nvSpPr>
            <p:spPr>
              <a:xfrm flipH="1">
                <a:off x="6019752" y="3594357"/>
                <a:ext cx="24257" cy="42116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481" extrusionOk="0">
                    <a:moveTo>
                      <a:pt x="320" y="1"/>
                    </a:moveTo>
                    <a:cubicBezTo>
                      <a:pt x="312" y="1"/>
                      <a:pt x="303" y="1"/>
                      <a:pt x="295" y="2"/>
                    </a:cubicBezTo>
                    <a:cubicBezTo>
                      <a:pt x="1" y="16"/>
                      <a:pt x="45" y="780"/>
                      <a:pt x="89" y="1324"/>
                    </a:cubicBezTo>
                    <a:cubicBezTo>
                      <a:pt x="98" y="1436"/>
                      <a:pt x="136" y="1481"/>
                      <a:pt x="191" y="1481"/>
                    </a:cubicBezTo>
                    <a:cubicBezTo>
                      <a:pt x="400" y="1481"/>
                      <a:pt x="853" y="824"/>
                      <a:pt x="853" y="824"/>
                    </a:cubicBezTo>
                    <a:cubicBezTo>
                      <a:pt x="853" y="824"/>
                      <a:pt x="796" y="1"/>
                      <a:pt x="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3" name="Google Shape;5213;p27"/>
              <p:cNvSpPr/>
              <p:nvPr/>
            </p:nvSpPr>
            <p:spPr>
              <a:xfrm flipH="1">
                <a:off x="5983608" y="3628965"/>
                <a:ext cx="21954" cy="12939"/>
              </a:xfrm>
              <a:custGeom>
                <a:avLst/>
                <a:gdLst/>
                <a:ahLst/>
                <a:cxnLst/>
                <a:rect l="l" t="t" r="r" b="b"/>
                <a:pathLst>
                  <a:path w="772" h="455" extrusionOk="0">
                    <a:moveTo>
                      <a:pt x="546" y="1"/>
                    </a:moveTo>
                    <a:cubicBezTo>
                      <a:pt x="523" y="1"/>
                      <a:pt x="498" y="6"/>
                      <a:pt x="470" y="18"/>
                    </a:cubicBezTo>
                    <a:cubicBezTo>
                      <a:pt x="206" y="151"/>
                      <a:pt x="0" y="298"/>
                      <a:pt x="0" y="298"/>
                    </a:cubicBezTo>
                    <a:cubicBezTo>
                      <a:pt x="0" y="298"/>
                      <a:pt x="214" y="455"/>
                      <a:pt x="474" y="455"/>
                    </a:cubicBezTo>
                    <a:cubicBezTo>
                      <a:pt x="511" y="455"/>
                      <a:pt x="549" y="452"/>
                      <a:pt x="588" y="444"/>
                    </a:cubicBezTo>
                    <a:cubicBezTo>
                      <a:pt x="772" y="405"/>
                      <a:pt x="744" y="1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214" name="Google Shape;5214;p27"/>
          <p:cNvGrpSpPr/>
          <p:nvPr/>
        </p:nvGrpSpPr>
        <p:grpSpPr>
          <a:xfrm>
            <a:off x="-238441" y="1109892"/>
            <a:ext cx="714102" cy="955384"/>
            <a:chOff x="1738550" y="1931500"/>
            <a:chExt cx="551175" cy="737350"/>
          </a:xfrm>
        </p:grpSpPr>
        <p:sp>
          <p:nvSpPr>
            <p:cNvPr id="5215" name="Google Shape;5215;p27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5" name="Google Shape;547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476" name="Google Shape;547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77" name="Google Shape;5477;p29"/>
          <p:cNvSpPr txBox="1">
            <a:spLocks noGrp="1"/>
          </p:cNvSpPr>
          <p:nvPr>
            <p:ph type="subTitle" idx="1"/>
          </p:nvPr>
        </p:nvSpPr>
        <p:spPr>
          <a:xfrm>
            <a:off x="2417850" y="1722338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8" name="Google Shape;5478;p29"/>
          <p:cNvSpPr txBox="1">
            <a:spLocks noGrp="1"/>
          </p:cNvSpPr>
          <p:nvPr>
            <p:ph type="subTitle" idx="2"/>
          </p:nvPr>
        </p:nvSpPr>
        <p:spPr>
          <a:xfrm>
            <a:off x="6124700" y="1721475"/>
            <a:ext cx="1978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9" name="Google Shape;5479;p29"/>
          <p:cNvSpPr txBox="1">
            <a:spLocks noGrp="1"/>
          </p:cNvSpPr>
          <p:nvPr>
            <p:ph type="subTitle" idx="3"/>
          </p:nvPr>
        </p:nvSpPr>
        <p:spPr>
          <a:xfrm>
            <a:off x="2417850" y="33441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0" name="Google Shape;5480;p29"/>
          <p:cNvSpPr txBox="1">
            <a:spLocks noGrp="1"/>
          </p:cNvSpPr>
          <p:nvPr>
            <p:ph type="subTitle" idx="4"/>
          </p:nvPr>
        </p:nvSpPr>
        <p:spPr>
          <a:xfrm>
            <a:off x="6124700" y="33462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1" name="Google Shape;5481;p29"/>
          <p:cNvSpPr txBox="1">
            <a:spLocks noGrp="1"/>
          </p:cNvSpPr>
          <p:nvPr>
            <p:ph type="subTitle" idx="5"/>
          </p:nvPr>
        </p:nvSpPr>
        <p:spPr>
          <a:xfrm>
            <a:off x="2417850" y="14378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5482" name="Google Shape;5482;p29"/>
          <p:cNvSpPr txBox="1">
            <a:spLocks noGrp="1"/>
          </p:cNvSpPr>
          <p:nvPr>
            <p:ph type="subTitle" idx="6"/>
          </p:nvPr>
        </p:nvSpPr>
        <p:spPr>
          <a:xfrm>
            <a:off x="2417850" y="306063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5483" name="Google Shape;5483;p29"/>
          <p:cNvSpPr txBox="1">
            <a:spLocks noGrp="1"/>
          </p:cNvSpPr>
          <p:nvPr>
            <p:ph type="subTitle" idx="7"/>
          </p:nvPr>
        </p:nvSpPr>
        <p:spPr>
          <a:xfrm>
            <a:off x="6124700" y="14378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5484" name="Google Shape;5484;p29"/>
          <p:cNvSpPr txBox="1">
            <a:spLocks noGrp="1"/>
          </p:cNvSpPr>
          <p:nvPr>
            <p:ph type="subTitle" idx="8"/>
          </p:nvPr>
        </p:nvSpPr>
        <p:spPr>
          <a:xfrm>
            <a:off x="6124700" y="3062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grpSp>
        <p:nvGrpSpPr>
          <p:cNvPr id="5485" name="Google Shape;5485;p29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5486" name="Google Shape;5486;p29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5487" name="Google Shape;5487;p29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5488" name="Google Shape;5488;p29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489" name="Google Shape;5489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490" name="Google Shape;5490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491" name="Google Shape;5491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492" name="Google Shape;5492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493" name="Google Shape;5493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494" name="Google Shape;5494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495" name="Google Shape;5495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496" name="Google Shape;5496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497" name="Google Shape;5497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498" name="Google Shape;5498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499" name="Google Shape;5499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00" name="Google Shape;5500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01" name="Google Shape;5501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02" name="Google Shape;5502;p29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03" name="Google Shape;5503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04" name="Google Shape;5504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05" name="Google Shape;5505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06" name="Google Shape;5506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07" name="Google Shape;5507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08" name="Google Shape;5508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09" name="Google Shape;5509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10" name="Google Shape;5510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11" name="Google Shape;5511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12" name="Google Shape;5512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13" name="Google Shape;5513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14" name="Google Shape;5514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15" name="Google Shape;5515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16" name="Google Shape;5516;p29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17" name="Google Shape;5517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18" name="Google Shape;5518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19" name="Google Shape;5519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20" name="Google Shape;5520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21" name="Google Shape;5521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22" name="Google Shape;5522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23" name="Google Shape;5523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24" name="Google Shape;5524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25" name="Google Shape;5525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26" name="Google Shape;5526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27" name="Google Shape;5527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28" name="Google Shape;5528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29" name="Google Shape;5529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30" name="Google Shape;5530;p29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31" name="Google Shape;5531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32" name="Google Shape;5532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33" name="Google Shape;5533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34" name="Google Shape;5534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35" name="Google Shape;5535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36" name="Google Shape;5536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37" name="Google Shape;5537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38" name="Google Shape;5538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39" name="Google Shape;5539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40" name="Google Shape;5540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41" name="Google Shape;5541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42" name="Google Shape;5542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43" name="Google Shape;5543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44" name="Google Shape;5544;p29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45" name="Google Shape;5545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46" name="Google Shape;5546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47" name="Google Shape;5547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48" name="Google Shape;5548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49" name="Google Shape;5549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50" name="Google Shape;5550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51" name="Google Shape;5551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52" name="Google Shape;5552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53" name="Google Shape;5553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54" name="Google Shape;5554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55" name="Google Shape;5555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56" name="Google Shape;5556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57" name="Google Shape;5557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58" name="Google Shape;5558;p29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59" name="Google Shape;5559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60" name="Google Shape;5560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61" name="Google Shape;5561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62" name="Google Shape;5562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63" name="Google Shape;5563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64" name="Google Shape;5564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65" name="Google Shape;5565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66" name="Google Shape;5566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67" name="Google Shape;5567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68" name="Google Shape;5568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69" name="Google Shape;5569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70" name="Google Shape;5570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71" name="Google Shape;5571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5572" name="Google Shape;5572;p29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5573" name="Google Shape;5573;p29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5574" name="Google Shape;5574;p29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5575" name="Google Shape;5575;p29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76" name="Google Shape;5576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77" name="Google Shape;5577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78" name="Google Shape;5578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79" name="Google Shape;5579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80" name="Google Shape;5580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81" name="Google Shape;5581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82" name="Google Shape;5582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83" name="Google Shape;5583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84" name="Google Shape;5584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85" name="Google Shape;5585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86" name="Google Shape;5586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587" name="Google Shape;5587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88" name="Google Shape;5588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589" name="Google Shape;5589;p29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590" name="Google Shape;5590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591" name="Google Shape;5591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92" name="Google Shape;5592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93" name="Google Shape;5593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94" name="Google Shape;5594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595" name="Google Shape;5595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596" name="Google Shape;5596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597" name="Google Shape;5597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598" name="Google Shape;5598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599" name="Google Shape;5599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00" name="Google Shape;5600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601" name="Google Shape;5601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02" name="Google Shape;5602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603" name="Google Shape;5603;p29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604" name="Google Shape;5604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605" name="Google Shape;5605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06" name="Google Shape;5606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07" name="Google Shape;5607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08" name="Google Shape;5608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09" name="Google Shape;5609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10" name="Google Shape;5610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611" name="Google Shape;5611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12" name="Google Shape;5612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13" name="Google Shape;5613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14" name="Google Shape;5614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615" name="Google Shape;5615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16" name="Google Shape;5616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617" name="Google Shape;5617;p29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618" name="Google Shape;5618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619" name="Google Shape;5619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20" name="Google Shape;5620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21" name="Google Shape;5621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22" name="Google Shape;5622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23" name="Google Shape;5623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24" name="Google Shape;5624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625" name="Google Shape;5625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26" name="Google Shape;5626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27" name="Google Shape;5627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28" name="Google Shape;5628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629" name="Google Shape;5629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30" name="Google Shape;5630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631" name="Google Shape;5631;p29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632" name="Google Shape;5632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633" name="Google Shape;5633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34" name="Google Shape;5634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35" name="Google Shape;5635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36" name="Google Shape;5636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37" name="Google Shape;5637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38" name="Google Shape;5638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639" name="Google Shape;5639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40" name="Google Shape;5640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41" name="Google Shape;5641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42" name="Google Shape;5642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643" name="Google Shape;5643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44" name="Google Shape;5644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5645" name="Google Shape;5645;p29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5646" name="Google Shape;5646;p2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5647" name="Google Shape;5647;p2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48" name="Google Shape;5648;p2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49" name="Google Shape;5649;p2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50" name="Google Shape;5650;p2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5651" name="Google Shape;5651;p2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52" name="Google Shape;5652;p2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5653" name="Google Shape;5653;p2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54" name="Google Shape;5654;p2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5655" name="Google Shape;5655;p2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5656" name="Google Shape;5656;p2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5657" name="Google Shape;5657;p2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5658" name="Google Shape;5658;p2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5659" name="Google Shape;5659;p29"/>
          <p:cNvGrpSpPr/>
          <p:nvPr/>
        </p:nvGrpSpPr>
        <p:grpSpPr>
          <a:xfrm>
            <a:off x="116774" y="4011681"/>
            <a:ext cx="701398" cy="400665"/>
            <a:chOff x="8389499" y="3205206"/>
            <a:chExt cx="701398" cy="400665"/>
          </a:xfrm>
        </p:grpSpPr>
        <p:sp>
          <p:nvSpPr>
            <p:cNvPr id="5660" name="Google Shape;5660;p29"/>
            <p:cNvSpPr/>
            <p:nvPr/>
          </p:nvSpPr>
          <p:spPr>
            <a:xfrm>
              <a:off x="8580633" y="3441893"/>
              <a:ext cx="108710" cy="20406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1" name="Google Shape;5661;p29"/>
            <p:cNvSpPr/>
            <p:nvPr/>
          </p:nvSpPr>
          <p:spPr>
            <a:xfrm>
              <a:off x="8580633" y="3411779"/>
              <a:ext cx="61158" cy="20472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2" name="Google Shape;5662;p29"/>
            <p:cNvSpPr/>
            <p:nvPr/>
          </p:nvSpPr>
          <p:spPr>
            <a:xfrm>
              <a:off x="8659161" y="3493273"/>
              <a:ext cx="109701" cy="20472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3" name="Google Shape;5663;p29"/>
            <p:cNvSpPr/>
            <p:nvPr/>
          </p:nvSpPr>
          <p:spPr>
            <a:xfrm>
              <a:off x="8389499" y="3205206"/>
              <a:ext cx="572412" cy="40066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4" name="Google Shape;5664;p29"/>
            <p:cNvSpPr/>
            <p:nvPr/>
          </p:nvSpPr>
          <p:spPr>
            <a:xfrm>
              <a:off x="8517560" y="3205206"/>
              <a:ext cx="573337" cy="40066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5" name="Google Shape;5665;p29"/>
            <p:cNvSpPr/>
            <p:nvPr/>
          </p:nvSpPr>
          <p:spPr>
            <a:xfrm>
              <a:off x="8843492" y="3479734"/>
              <a:ext cx="60233" cy="21397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6" name="Google Shape;5666;p29"/>
            <p:cNvSpPr/>
            <p:nvPr/>
          </p:nvSpPr>
          <p:spPr>
            <a:xfrm>
              <a:off x="8694099" y="3450611"/>
              <a:ext cx="60233" cy="20406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7" name="Google Shape;5667;p29"/>
            <p:cNvSpPr/>
            <p:nvPr/>
          </p:nvSpPr>
          <p:spPr>
            <a:xfrm>
              <a:off x="8925983" y="3569945"/>
              <a:ext cx="60167" cy="20406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8" name="Google Shape;5668;p29"/>
            <p:cNvSpPr/>
            <p:nvPr/>
          </p:nvSpPr>
          <p:spPr>
            <a:xfrm>
              <a:off x="8659161" y="3405968"/>
              <a:ext cx="109701" cy="21397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9" name="Google Shape;5669;p29"/>
            <p:cNvSpPr/>
            <p:nvPr/>
          </p:nvSpPr>
          <p:spPr>
            <a:xfrm>
              <a:off x="8843492" y="3525302"/>
              <a:ext cx="109701" cy="20406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70" name="Google Shape;5670;p29"/>
          <p:cNvGrpSpPr/>
          <p:nvPr/>
        </p:nvGrpSpPr>
        <p:grpSpPr>
          <a:xfrm flipH="1">
            <a:off x="8430770" y="1814978"/>
            <a:ext cx="1320240" cy="676118"/>
            <a:chOff x="5789675" y="1630050"/>
            <a:chExt cx="499750" cy="255950"/>
          </a:xfrm>
        </p:grpSpPr>
        <p:sp>
          <p:nvSpPr>
            <p:cNvPr id="5671" name="Google Shape;5671;p29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2" name="Google Shape;5672;p29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3" name="Google Shape;5673;p29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4" name="Google Shape;5674;p29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5" name="Google Shape;5675;p29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6" name="Google Shape;5676;p29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7" name="Google Shape;5677;p29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8" name="Google Shape;5678;p29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9" name="Google Shape;5679;p29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0" name="Google Shape;5680;p29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1" name="Google Shape;5681;p29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2" name="Google Shape;5682;p29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3" name="Google Shape;5683;p29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4" name="Google Shape;5684;p29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5" name="Google Shape;5685;p29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6" name="Google Shape;5686;p29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7" name="Google Shape;5687;p29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8" name="Google Shape;5688;p29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9" name="Google Shape;5689;p29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0" name="Google Shape;5690;p29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1" name="Google Shape;5691;p29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2" name="Google Shape;5692;p29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3" name="Google Shape;5693;p29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4" name="Google Shape;5694;p29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5" name="Google Shape;5695;p29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6" name="Google Shape;5696;p29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7" name="Google Shape;5697;p29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8" name="Google Shape;5698;p29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9" name="Google Shape;5699;p29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00" name="Google Shape;5700;p29"/>
          <p:cNvSpPr/>
          <p:nvPr/>
        </p:nvSpPr>
        <p:spPr>
          <a:xfrm>
            <a:off x="-770650" y="1114725"/>
            <a:ext cx="1411338" cy="40067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1" name="Google Shape;5701;p29"/>
          <p:cNvSpPr/>
          <p:nvPr/>
        </p:nvSpPr>
        <p:spPr>
          <a:xfrm>
            <a:off x="8608443" y="1402586"/>
            <a:ext cx="1233034" cy="23350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02" name="Google Shape;5702;p29"/>
          <p:cNvGrpSpPr/>
          <p:nvPr/>
        </p:nvGrpSpPr>
        <p:grpSpPr>
          <a:xfrm>
            <a:off x="-220863" y="1874482"/>
            <a:ext cx="504516" cy="288238"/>
            <a:chOff x="8389499" y="3205206"/>
            <a:chExt cx="701398" cy="400665"/>
          </a:xfrm>
        </p:grpSpPr>
        <p:sp>
          <p:nvSpPr>
            <p:cNvPr id="5703" name="Google Shape;5703;p29"/>
            <p:cNvSpPr/>
            <p:nvPr/>
          </p:nvSpPr>
          <p:spPr>
            <a:xfrm>
              <a:off x="8580633" y="3441893"/>
              <a:ext cx="108710" cy="20406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4" name="Google Shape;5704;p29"/>
            <p:cNvSpPr/>
            <p:nvPr/>
          </p:nvSpPr>
          <p:spPr>
            <a:xfrm>
              <a:off x="8580633" y="3411779"/>
              <a:ext cx="61158" cy="20472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5" name="Google Shape;5705;p29"/>
            <p:cNvSpPr/>
            <p:nvPr/>
          </p:nvSpPr>
          <p:spPr>
            <a:xfrm>
              <a:off x="8659161" y="3493273"/>
              <a:ext cx="109701" cy="20472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6" name="Google Shape;5706;p29"/>
            <p:cNvSpPr/>
            <p:nvPr/>
          </p:nvSpPr>
          <p:spPr>
            <a:xfrm>
              <a:off x="8389499" y="3205206"/>
              <a:ext cx="572412" cy="40066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7" name="Google Shape;5707;p29"/>
            <p:cNvSpPr/>
            <p:nvPr/>
          </p:nvSpPr>
          <p:spPr>
            <a:xfrm>
              <a:off x="8517560" y="3205206"/>
              <a:ext cx="573337" cy="40066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8" name="Google Shape;5708;p29"/>
            <p:cNvSpPr/>
            <p:nvPr/>
          </p:nvSpPr>
          <p:spPr>
            <a:xfrm>
              <a:off x="8843492" y="3479734"/>
              <a:ext cx="60233" cy="21397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9" name="Google Shape;5709;p29"/>
            <p:cNvSpPr/>
            <p:nvPr/>
          </p:nvSpPr>
          <p:spPr>
            <a:xfrm>
              <a:off x="8694099" y="3450611"/>
              <a:ext cx="60233" cy="20406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0" name="Google Shape;5710;p29"/>
            <p:cNvSpPr/>
            <p:nvPr/>
          </p:nvSpPr>
          <p:spPr>
            <a:xfrm>
              <a:off x="8925983" y="3569945"/>
              <a:ext cx="60167" cy="20406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1" name="Google Shape;5711;p29"/>
            <p:cNvSpPr/>
            <p:nvPr/>
          </p:nvSpPr>
          <p:spPr>
            <a:xfrm>
              <a:off x="8659161" y="3405968"/>
              <a:ext cx="109701" cy="21397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2" name="Google Shape;5712;p29"/>
            <p:cNvSpPr/>
            <p:nvPr/>
          </p:nvSpPr>
          <p:spPr>
            <a:xfrm>
              <a:off x="8843492" y="3525302"/>
              <a:ext cx="109701" cy="20406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"/>
          <p:cNvSpPr txBox="1">
            <a:spLocks noGrp="1"/>
          </p:cNvSpPr>
          <p:nvPr>
            <p:ph type="title"/>
          </p:nvPr>
        </p:nvSpPr>
        <p:spPr>
          <a:xfrm>
            <a:off x="4475025" y="2637700"/>
            <a:ext cx="3955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title" idx="2" hasCustomPrompt="1"/>
          </p:nvPr>
        </p:nvSpPr>
        <p:spPr>
          <a:xfrm>
            <a:off x="4597876" y="1591574"/>
            <a:ext cx="1097400" cy="841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"/>
          <p:cNvSpPr txBox="1">
            <a:spLocks noGrp="1"/>
          </p:cNvSpPr>
          <p:nvPr>
            <p:ph type="subTitle" idx="1"/>
          </p:nvPr>
        </p:nvSpPr>
        <p:spPr>
          <a:xfrm>
            <a:off x="4475025" y="3390436"/>
            <a:ext cx="3959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p3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192" name="Google Shape;192;p3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93" name="Google Shape;193;p3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94" name="Google Shape;194;p3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5" name="Google Shape;195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6" name="Google Shape;196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7" name="Google Shape;197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8" name="Google Shape;198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1" name="Google Shape;201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02" name="Google Shape;202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3" name="Google Shape;203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04" name="Google Shape;204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5" name="Google Shape;205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06" name="Google Shape;206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7" name="Google Shape;207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08" name="Google Shape;208;p3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09" name="Google Shape;209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10" name="Google Shape;210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11" name="Google Shape;211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12" name="Google Shape;212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15" name="Google Shape;215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16" name="Google Shape;216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17" name="Google Shape;217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18" name="Google Shape;218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19" name="Google Shape;219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20" name="Google Shape;220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21" name="Google Shape;221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22" name="Google Shape;222;p3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23" name="Google Shape;223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24" name="Google Shape;224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25" name="Google Shape;225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26" name="Google Shape;226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29" name="Google Shape;229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30" name="Google Shape;230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1" name="Google Shape;231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32" name="Google Shape;232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33" name="Google Shape;233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36" name="Google Shape;236;p3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37" name="Google Shape;237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38" name="Google Shape;238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39" name="Google Shape;239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0" name="Google Shape;240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1" name="Google Shape;241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42" name="Google Shape;242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3" name="Google Shape;243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44" name="Google Shape;244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5" name="Google Shape;245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46" name="Google Shape;246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47" name="Google Shape;247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49" name="Google Shape;249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50" name="Google Shape;250;p3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51" name="Google Shape;251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52" name="Google Shape;252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53" name="Google Shape;253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54" name="Google Shape;254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55" name="Google Shape;255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60" name="Google Shape;260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61" name="Google Shape;261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62" name="Google Shape;262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63" name="Google Shape;263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64" name="Google Shape;264;p3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65" name="Google Shape;265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66" name="Google Shape;266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67" name="Google Shape;267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68" name="Google Shape;268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1" name="Google Shape;271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74" name="Google Shape;274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75" name="Google Shape;275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76" name="Google Shape;276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77" name="Google Shape;277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278" name="Google Shape;278;p3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279" name="Google Shape;279;p3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280" name="Google Shape;280;p3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281" name="Google Shape;281;p3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82" name="Google Shape;282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83" name="Google Shape;283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85" name="Google Shape;285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6" name="Google Shape;286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87" name="Google Shape;287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88" name="Google Shape;288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89" name="Google Shape;289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1" name="Google Shape;291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92" name="Google Shape;292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93" name="Google Shape;293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95" name="Google Shape;295;p3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96" name="Google Shape;296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99" name="Google Shape;299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0" name="Google Shape;300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01" name="Google Shape;301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2" name="Google Shape;302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4" name="Google Shape;304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05" name="Google Shape;305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06" name="Google Shape;306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09" name="Google Shape;309;p3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10" name="Google Shape;310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13" name="Google Shape;313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14" name="Google Shape;314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16" name="Google Shape;316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17" name="Google Shape;317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18" name="Google Shape;318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19" name="Google Shape;319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20" name="Google Shape;320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21" name="Google Shape;321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22" name="Google Shape;322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23" name="Google Shape;323;p3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24" name="Google Shape;324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25" name="Google Shape;325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26" name="Google Shape;326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27" name="Google Shape;327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28" name="Google Shape;328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29" name="Google Shape;329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0" name="Google Shape;330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31" name="Google Shape;331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2" name="Google Shape;332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33" name="Google Shape;333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34" name="Google Shape;334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35" name="Google Shape;335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36" name="Google Shape;336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37" name="Google Shape;337;p3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38" name="Google Shape;338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39" name="Google Shape;339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0" name="Google Shape;340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1" name="Google Shape;341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2" name="Google Shape;342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4" name="Google Shape;344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45" name="Google Shape;345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46" name="Google Shape;346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47" name="Google Shape;347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48" name="Google Shape;348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49" name="Google Shape;349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50" name="Google Shape;350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351" name="Google Shape;351;p3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352" name="Google Shape;352;p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353" name="Google Shape;353;p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54" name="Google Shape;354;p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55" name="Google Shape;355;p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56" name="Google Shape;356;p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357" name="Google Shape;357;p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58" name="Google Shape;358;p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359" name="Google Shape;359;p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60" name="Google Shape;360;p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361" name="Google Shape;361;p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362" name="Google Shape;362;p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363" name="Google Shape;363;p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364" name="Google Shape;364;p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5" name="Google Shape;673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6" name="Google Shape;6736;p34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6737" name="Google Shape;6737;p34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6738" name="Google Shape;6738;p34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6739" name="Google Shape;6739;p34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740" name="Google Shape;6740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741" name="Google Shape;6741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42" name="Google Shape;6742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43" name="Google Shape;6743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44" name="Google Shape;6744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45" name="Google Shape;6745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46" name="Google Shape;6746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747" name="Google Shape;6747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48" name="Google Shape;6748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49" name="Google Shape;6749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50" name="Google Shape;6750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751" name="Google Shape;6751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52" name="Google Shape;6752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753" name="Google Shape;6753;p34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754" name="Google Shape;6754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755" name="Google Shape;6755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56" name="Google Shape;6756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57" name="Google Shape;6757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58" name="Google Shape;6758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59" name="Google Shape;6759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60" name="Google Shape;6760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761" name="Google Shape;6761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62" name="Google Shape;6762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63" name="Google Shape;6763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64" name="Google Shape;6764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765" name="Google Shape;6765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66" name="Google Shape;6766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767" name="Google Shape;6767;p34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768" name="Google Shape;6768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769" name="Google Shape;6769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70" name="Google Shape;6770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71" name="Google Shape;6771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72" name="Google Shape;6772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73" name="Google Shape;6773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74" name="Google Shape;6774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775" name="Google Shape;6775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76" name="Google Shape;6776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77" name="Google Shape;6777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78" name="Google Shape;6778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779" name="Google Shape;6779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80" name="Google Shape;6780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781" name="Google Shape;6781;p34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782" name="Google Shape;6782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783" name="Google Shape;6783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84" name="Google Shape;6784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85" name="Google Shape;6785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86" name="Google Shape;6786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87" name="Google Shape;6787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88" name="Google Shape;6788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789" name="Google Shape;6789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90" name="Google Shape;6790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91" name="Google Shape;6791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92" name="Google Shape;6792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793" name="Google Shape;6793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94" name="Google Shape;6794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795" name="Google Shape;6795;p34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796" name="Google Shape;6796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797" name="Google Shape;6797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98" name="Google Shape;6798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99" name="Google Shape;6799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00" name="Google Shape;6800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01" name="Google Shape;6801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02" name="Google Shape;6802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03" name="Google Shape;6803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04" name="Google Shape;6804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05" name="Google Shape;6805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06" name="Google Shape;6806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07" name="Google Shape;6807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08" name="Google Shape;6808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809" name="Google Shape;6809;p34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10" name="Google Shape;6810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11" name="Google Shape;6811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12" name="Google Shape;6812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13" name="Google Shape;6813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14" name="Google Shape;6814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15" name="Google Shape;6815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16" name="Google Shape;6816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17" name="Google Shape;6817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18" name="Google Shape;6818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19" name="Google Shape;6819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20" name="Google Shape;6820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21" name="Google Shape;6821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22" name="Google Shape;6822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6823" name="Google Shape;6823;p34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6824" name="Google Shape;6824;p34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6825" name="Google Shape;6825;p34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6826" name="Google Shape;6826;p34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27" name="Google Shape;6827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28" name="Google Shape;6828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29" name="Google Shape;6829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30" name="Google Shape;6830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31" name="Google Shape;6831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32" name="Google Shape;6832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33" name="Google Shape;6833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34" name="Google Shape;6834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35" name="Google Shape;6835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36" name="Google Shape;6836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37" name="Google Shape;6837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38" name="Google Shape;6838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39" name="Google Shape;6839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840" name="Google Shape;6840;p34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41" name="Google Shape;6841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42" name="Google Shape;6842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43" name="Google Shape;6843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44" name="Google Shape;6844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45" name="Google Shape;6845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46" name="Google Shape;6846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47" name="Google Shape;6847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48" name="Google Shape;6848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49" name="Google Shape;6849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50" name="Google Shape;6850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51" name="Google Shape;6851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52" name="Google Shape;6852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53" name="Google Shape;6853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854" name="Google Shape;6854;p34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55" name="Google Shape;6855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56" name="Google Shape;6856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57" name="Google Shape;6857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58" name="Google Shape;6858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59" name="Google Shape;6859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60" name="Google Shape;6860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61" name="Google Shape;6861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62" name="Google Shape;6862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63" name="Google Shape;6863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64" name="Google Shape;6864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65" name="Google Shape;6865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66" name="Google Shape;6866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67" name="Google Shape;6867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868" name="Google Shape;6868;p34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69" name="Google Shape;6869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70" name="Google Shape;6870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71" name="Google Shape;6871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72" name="Google Shape;6872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73" name="Google Shape;6873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74" name="Google Shape;6874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75" name="Google Shape;6875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76" name="Google Shape;6876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77" name="Google Shape;6877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78" name="Google Shape;6878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79" name="Google Shape;6879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80" name="Google Shape;6880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81" name="Google Shape;6881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882" name="Google Shape;6882;p34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83" name="Google Shape;6883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84" name="Google Shape;6884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85" name="Google Shape;6885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86" name="Google Shape;6886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87" name="Google Shape;6887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88" name="Google Shape;6888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89" name="Google Shape;6889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90" name="Google Shape;6890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91" name="Google Shape;6891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92" name="Google Shape;6892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93" name="Google Shape;6893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894" name="Google Shape;6894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95" name="Google Shape;6895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896" name="Google Shape;6896;p34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897" name="Google Shape;6897;p34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98" name="Google Shape;6898;p34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99" name="Google Shape;6899;p34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900" name="Google Shape;6900;p34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901" name="Google Shape;6901;p34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902" name="Google Shape;6902;p34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903" name="Google Shape;6903;p34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904" name="Google Shape;6904;p34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905" name="Google Shape;6905;p34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906" name="Google Shape;6906;p34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907" name="Google Shape;6907;p34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908" name="Google Shape;6908;p34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909" name="Google Shape;6909;p34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6910" name="Google Shape;6910;p34"/>
          <p:cNvSpPr/>
          <p:nvPr/>
        </p:nvSpPr>
        <p:spPr>
          <a:xfrm>
            <a:off x="227763" y="1088975"/>
            <a:ext cx="1098665" cy="311907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1" name="Google Shape;6911;p34"/>
          <p:cNvSpPr/>
          <p:nvPr/>
        </p:nvSpPr>
        <p:spPr>
          <a:xfrm>
            <a:off x="-541225" y="581768"/>
            <a:ext cx="1646936" cy="31190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2" name="Google Shape;6912;p34"/>
          <p:cNvSpPr/>
          <p:nvPr/>
        </p:nvSpPr>
        <p:spPr>
          <a:xfrm>
            <a:off x="8594663" y="1396750"/>
            <a:ext cx="1098665" cy="311907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13" name="Google Shape;6913;p34"/>
          <p:cNvGrpSpPr/>
          <p:nvPr/>
        </p:nvGrpSpPr>
        <p:grpSpPr>
          <a:xfrm>
            <a:off x="8845889" y="2651407"/>
            <a:ext cx="951769" cy="1273330"/>
            <a:chOff x="1738550" y="1931500"/>
            <a:chExt cx="551175" cy="737350"/>
          </a:xfrm>
        </p:grpSpPr>
        <p:sp>
          <p:nvSpPr>
            <p:cNvPr id="6914" name="Google Shape;6914;p34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5" name="Google Shape;6915;p34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6" name="Google Shape;6916;p34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7" name="Google Shape;6917;p34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8" name="Google Shape;6918;p34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9" name="Google Shape;6919;p34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0" name="Google Shape;6920;p34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1" name="Google Shape;6921;p34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2" name="Google Shape;6922;p34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3" name="Google Shape;6923;p34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4" name="Google Shape;6924;p34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5" name="Google Shape;6925;p34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6" name="Google Shape;6926;p34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7" name="Google Shape;6927;p34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8" name="Google Shape;6928;p34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9" name="Google Shape;6929;p34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0" name="Google Shape;6930;p34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1" name="Google Shape;6931;p34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2" name="Google Shape;6932;p34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3" name="Google Shape;6933;p34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4" name="Google Shape;6934;p34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5" name="Google Shape;6935;p34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6" name="Google Shape;6936;p34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7" name="Google Shape;6937;p34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8" name="Google Shape;6938;p34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9" name="Google Shape;6939;p34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0" name="Google Shape;6940;p34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1" name="Google Shape;6941;p34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2" name="Google Shape;6942;p34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3" name="Google Shape;6943;p34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4" name="Google Shape;6944;p34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5" name="Google Shape;6945;p34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6" name="Google Shape;6946;p34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7" name="Google Shape;6947;p34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8" name="Google Shape;6948;p34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49" name="Google Shape;6949;p34"/>
          <p:cNvGrpSpPr/>
          <p:nvPr/>
        </p:nvGrpSpPr>
        <p:grpSpPr>
          <a:xfrm>
            <a:off x="-418211" y="3145857"/>
            <a:ext cx="951769" cy="1273330"/>
            <a:chOff x="1738550" y="1931500"/>
            <a:chExt cx="551175" cy="737350"/>
          </a:xfrm>
        </p:grpSpPr>
        <p:sp>
          <p:nvSpPr>
            <p:cNvPr id="6950" name="Google Shape;6950;p34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1" name="Google Shape;6951;p34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2" name="Google Shape;6952;p34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3" name="Google Shape;6953;p34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4" name="Google Shape;6954;p34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5" name="Google Shape;6955;p34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6" name="Google Shape;6956;p34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7" name="Google Shape;6957;p34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8" name="Google Shape;6958;p34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9" name="Google Shape;6959;p34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0" name="Google Shape;6960;p34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1" name="Google Shape;6961;p34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2" name="Google Shape;6962;p34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3" name="Google Shape;6963;p34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4" name="Google Shape;6964;p34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5" name="Google Shape;6965;p34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6" name="Google Shape;6966;p34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7" name="Google Shape;6967;p34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8" name="Google Shape;6968;p34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9" name="Google Shape;6969;p34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0" name="Google Shape;6970;p34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1" name="Google Shape;6971;p34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2" name="Google Shape;6972;p34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3" name="Google Shape;6973;p34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4" name="Google Shape;6974;p34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5" name="Google Shape;6975;p34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6" name="Google Shape;6976;p34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7" name="Google Shape;6977;p34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8" name="Google Shape;6978;p34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9" name="Google Shape;6979;p34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0" name="Google Shape;6980;p34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1" name="Google Shape;6981;p34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2" name="Google Shape;6982;p34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3" name="Google Shape;6983;p34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4" name="Google Shape;6984;p34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5"/>
          <p:cNvSpPr txBox="1">
            <a:spLocks noGrp="1"/>
          </p:cNvSpPr>
          <p:nvPr>
            <p:ph type="subTitle" idx="1"/>
          </p:nvPr>
        </p:nvSpPr>
        <p:spPr>
          <a:xfrm>
            <a:off x="6120075" y="3210524"/>
            <a:ext cx="22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4" name="Google Shape;644;p5"/>
          <p:cNvSpPr txBox="1">
            <a:spLocks noGrp="1"/>
          </p:cNvSpPr>
          <p:nvPr>
            <p:ph type="subTitle" idx="2"/>
          </p:nvPr>
        </p:nvSpPr>
        <p:spPr>
          <a:xfrm>
            <a:off x="738230" y="3210524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5"/>
          <p:cNvSpPr txBox="1">
            <a:spLocks noGrp="1"/>
          </p:cNvSpPr>
          <p:nvPr>
            <p:ph type="subTitle" idx="3"/>
          </p:nvPr>
        </p:nvSpPr>
        <p:spPr>
          <a:xfrm>
            <a:off x="6120075" y="2902500"/>
            <a:ext cx="2286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646" name="Google Shape;646;p5"/>
          <p:cNvSpPr txBox="1">
            <a:spLocks noGrp="1"/>
          </p:cNvSpPr>
          <p:nvPr>
            <p:ph type="subTitle" idx="4"/>
          </p:nvPr>
        </p:nvSpPr>
        <p:spPr>
          <a:xfrm>
            <a:off x="738025" y="2902500"/>
            <a:ext cx="228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grpSp>
        <p:nvGrpSpPr>
          <p:cNvPr id="647" name="Google Shape;647;p5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648" name="Google Shape;648;p5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649" name="Google Shape;649;p5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650" name="Google Shape;650;p5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51" name="Google Shape;651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52" name="Google Shape;652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53" name="Google Shape;653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54" name="Google Shape;654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55" name="Google Shape;655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56" name="Google Shape;656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57" name="Google Shape;657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58" name="Google Shape;658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59" name="Google Shape;659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60" name="Google Shape;660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61" name="Google Shape;661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62" name="Google Shape;662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63" name="Google Shape;663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64" name="Google Shape;664;p5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65" name="Google Shape;665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66" name="Google Shape;666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67" name="Google Shape;667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68" name="Google Shape;668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69" name="Google Shape;669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70" name="Google Shape;670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1" name="Google Shape;671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72" name="Google Shape;672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3" name="Google Shape;673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74" name="Google Shape;674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75" name="Google Shape;675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76" name="Google Shape;676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77" name="Google Shape;677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78" name="Google Shape;678;p5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79" name="Google Shape;679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80" name="Google Shape;680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1" name="Google Shape;681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2" name="Google Shape;682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3" name="Google Shape;683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84" name="Google Shape;684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5" name="Google Shape;685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686" name="Google Shape;686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87" name="Google Shape;687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88" name="Google Shape;688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89" name="Google Shape;689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690" name="Google Shape;690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91" name="Google Shape;691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692" name="Google Shape;692;p5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693" name="Google Shape;693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694" name="Google Shape;694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695" name="Google Shape;695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696" name="Google Shape;696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97" name="Google Shape;697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698" name="Google Shape;698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699" name="Google Shape;699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00" name="Google Shape;700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01" name="Google Shape;701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02" name="Google Shape;702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03" name="Google Shape;703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04" name="Google Shape;704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05" name="Google Shape;705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706" name="Google Shape;706;p5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07" name="Google Shape;707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08" name="Google Shape;708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09" name="Google Shape;709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10" name="Google Shape;710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11" name="Google Shape;711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12" name="Google Shape;712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13" name="Google Shape;713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14" name="Google Shape;714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15" name="Google Shape;715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16" name="Google Shape;716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17" name="Google Shape;717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18" name="Google Shape;718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19" name="Google Shape;719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720" name="Google Shape;720;p5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21" name="Google Shape;721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22" name="Google Shape;722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23" name="Google Shape;723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24" name="Google Shape;724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25" name="Google Shape;725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26" name="Google Shape;726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27" name="Google Shape;727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28" name="Google Shape;728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29" name="Google Shape;729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30" name="Google Shape;730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31" name="Google Shape;731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32" name="Google Shape;732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33" name="Google Shape;733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734" name="Google Shape;734;p5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735" name="Google Shape;735;p5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736" name="Google Shape;736;p5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737" name="Google Shape;737;p5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38" name="Google Shape;738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39" name="Google Shape;739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40" name="Google Shape;740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41" name="Google Shape;741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42" name="Google Shape;742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43" name="Google Shape;743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44" name="Google Shape;744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45" name="Google Shape;745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46" name="Google Shape;746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47" name="Google Shape;747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48" name="Google Shape;748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49" name="Google Shape;749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50" name="Google Shape;750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751" name="Google Shape;751;p5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52" name="Google Shape;752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53" name="Google Shape;753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54" name="Google Shape;754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55" name="Google Shape;755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56" name="Google Shape;756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57" name="Google Shape;757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58" name="Google Shape;758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59" name="Google Shape;759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60" name="Google Shape;760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61" name="Google Shape;761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62" name="Google Shape;762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63" name="Google Shape;763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64" name="Google Shape;764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765" name="Google Shape;765;p5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66" name="Google Shape;766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67" name="Google Shape;767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68" name="Google Shape;768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69" name="Google Shape;769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70" name="Google Shape;770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71" name="Google Shape;771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72" name="Google Shape;772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73" name="Google Shape;773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74" name="Google Shape;774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75" name="Google Shape;775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76" name="Google Shape;776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77" name="Google Shape;777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78" name="Google Shape;778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779" name="Google Shape;779;p5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80" name="Google Shape;780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81" name="Google Shape;781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82" name="Google Shape;782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83" name="Google Shape;783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84" name="Google Shape;784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85" name="Google Shape;785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86" name="Google Shape;786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787" name="Google Shape;787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88" name="Google Shape;788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89" name="Google Shape;789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790" name="Google Shape;790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791" name="Google Shape;791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92" name="Google Shape;792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793" name="Google Shape;793;p5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794" name="Google Shape;794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795" name="Google Shape;795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796" name="Google Shape;796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797" name="Google Shape;797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98" name="Google Shape;798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799" name="Google Shape;799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00" name="Google Shape;800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801" name="Google Shape;801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02" name="Google Shape;802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03" name="Google Shape;803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04" name="Google Shape;804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805" name="Google Shape;805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06" name="Google Shape;806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807" name="Google Shape;807;p5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808" name="Google Shape;808;p5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809" name="Google Shape;809;p5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10" name="Google Shape;810;p5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11" name="Google Shape;811;p5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12" name="Google Shape;812;p5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13" name="Google Shape;813;p5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14" name="Google Shape;814;p5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815" name="Google Shape;815;p5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16" name="Google Shape;816;p5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17" name="Google Shape;817;p5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18" name="Google Shape;818;p5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819" name="Google Shape;819;p5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20" name="Google Shape;820;p5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821" name="Google Shape;821;p5"/>
          <p:cNvSpPr/>
          <p:nvPr/>
        </p:nvSpPr>
        <p:spPr>
          <a:xfrm>
            <a:off x="283600" y="1789550"/>
            <a:ext cx="1004604" cy="28520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22" name="Google Shape;822;p5"/>
          <p:cNvGrpSpPr/>
          <p:nvPr/>
        </p:nvGrpSpPr>
        <p:grpSpPr>
          <a:xfrm>
            <a:off x="8273856" y="3924948"/>
            <a:ext cx="1255922" cy="643228"/>
            <a:chOff x="5789675" y="1630050"/>
            <a:chExt cx="499750" cy="255950"/>
          </a:xfrm>
        </p:grpSpPr>
        <p:sp>
          <p:nvSpPr>
            <p:cNvPr id="823" name="Google Shape;823;p5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2" name="Google Shape;852;p5"/>
          <p:cNvSpPr/>
          <p:nvPr/>
        </p:nvSpPr>
        <p:spPr>
          <a:xfrm flipH="1">
            <a:off x="8323938" y="842950"/>
            <a:ext cx="1004604" cy="28520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56" name="Google Shape;856;p6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857" name="Google Shape;857;p6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858" name="Google Shape;858;p6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859" name="Google Shape;859;p6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860" name="Google Shape;860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861" name="Google Shape;861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62" name="Google Shape;862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63" name="Google Shape;863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64" name="Google Shape;864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65" name="Google Shape;865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66" name="Google Shape;866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867" name="Google Shape;867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68" name="Google Shape;868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69" name="Google Shape;869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70" name="Google Shape;870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871" name="Google Shape;871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72" name="Google Shape;872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873" name="Google Shape;873;p6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874" name="Google Shape;874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875" name="Google Shape;875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76" name="Google Shape;876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77" name="Google Shape;877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78" name="Google Shape;878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79" name="Google Shape;879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80" name="Google Shape;880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881" name="Google Shape;881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82" name="Google Shape;882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83" name="Google Shape;883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84" name="Google Shape;884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885" name="Google Shape;885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86" name="Google Shape;886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887" name="Google Shape;887;p6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888" name="Google Shape;888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889" name="Google Shape;889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90" name="Google Shape;890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91" name="Google Shape;891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92" name="Google Shape;892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893" name="Google Shape;893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94" name="Google Shape;894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895" name="Google Shape;895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896" name="Google Shape;896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897" name="Google Shape;897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898" name="Google Shape;898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899" name="Google Shape;899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00" name="Google Shape;900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901" name="Google Shape;901;p6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02" name="Google Shape;902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03" name="Google Shape;903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04" name="Google Shape;904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05" name="Google Shape;905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06" name="Google Shape;906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07" name="Google Shape;907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08" name="Google Shape;908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09" name="Google Shape;909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10" name="Google Shape;910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11" name="Google Shape;911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12" name="Google Shape;912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13" name="Google Shape;913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14" name="Google Shape;914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915" name="Google Shape;915;p6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16" name="Google Shape;916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17" name="Google Shape;917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18" name="Google Shape;918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19" name="Google Shape;919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20" name="Google Shape;920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21" name="Google Shape;921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22" name="Google Shape;922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23" name="Google Shape;923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24" name="Google Shape;924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25" name="Google Shape;925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26" name="Google Shape;926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27" name="Google Shape;927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28" name="Google Shape;928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929" name="Google Shape;929;p6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30" name="Google Shape;930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31" name="Google Shape;931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32" name="Google Shape;932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33" name="Google Shape;933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34" name="Google Shape;934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35" name="Google Shape;935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36" name="Google Shape;936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37" name="Google Shape;937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38" name="Google Shape;938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39" name="Google Shape;939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40" name="Google Shape;940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41" name="Google Shape;941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42" name="Google Shape;942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943" name="Google Shape;943;p6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944" name="Google Shape;944;p6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945" name="Google Shape;945;p6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946" name="Google Shape;946;p6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47" name="Google Shape;947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48" name="Google Shape;948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49" name="Google Shape;949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50" name="Google Shape;950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51" name="Google Shape;951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52" name="Google Shape;952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53" name="Google Shape;953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54" name="Google Shape;954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55" name="Google Shape;955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56" name="Google Shape;956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57" name="Google Shape;957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58" name="Google Shape;958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59" name="Google Shape;959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960" name="Google Shape;960;p6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61" name="Google Shape;961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62" name="Google Shape;962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63" name="Google Shape;963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64" name="Google Shape;964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65" name="Google Shape;965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66" name="Google Shape;966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67" name="Google Shape;967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68" name="Google Shape;968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69" name="Google Shape;969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70" name="Google Shape;970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71" name="Google Shape;971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72" name="Google Shape;972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73" name="Google Shape;973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974" name="Google Shape;974;p6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75" name="Google Shape;975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76" name="Google Shape;976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77" name="Google Shape;977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78" name="Google Shape;978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79" name="Google Shape;979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80" name="Google Shape;980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81" name="Google Shape;981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82" name="Google Shape;982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83" name="Google Shape;983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84" name="Google Shape;984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85" name="Google Shape;985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986" name="Google Shape;986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87" name="Google Shape;987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988" name="Google Shape;988;p6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989" name="Google Shape;989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990" name="Google Shape;990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91" name="Google Shape;991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92" name="Google Shape;992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93" name="Google Shape;993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994" name="Google Shape;994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95" name="Google Shape;995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996" name="Google Shape;996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997" name="Google Shape;997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998" name="Google Shape;998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999" name="Google Shape;999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000" name="Google Shape;1000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01" name="Google Shape;1001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002" name="Google Shape;1002;p6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003" name="Google Shape;1003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004" name="Google Shape;1004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05" name="Google Shape;1005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006" name="Google Shape;1006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007" name="Google Shape;1007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008" name="Google Shape;1008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009" name="Google Shape;1009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010" name="Google Shape;1010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11" name="Google Shape;1011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012" name="Google Shape;1012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013" name="Google Shape;1013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014" name="Google Shape;1014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15" name="Google Shape;1015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016" name="Google Shape;1016;p6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017" name="Google Shape;1017;p6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018" name="Google Shape;1018;p6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19" name="Google Shape;1019;p6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020" name="Google Shape;1020;p6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021" name="Google Shape;1021;p6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022" name="Google Shape;1022;p6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023" name="Google Shape;1023;p6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024" name="Google Shape;1024;p6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25" name="Google Shape;1025;p6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026" name="Google Shape;1026;p6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027" name="Google Shape;1027;p6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028" name="Google Shape;1028;p6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029" name="Google Shape;1029;p6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1030" name="Google Shape;1030;p6"/>
          <p:cNvSpPr/>
          <p:nvPr/>
        </p:nvSpPr>
        <p:spPr>
          <a:xfrm>
            <a:off x="8519512" y="1416700"/>
            <a:ext cx="909487" cy="258200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1" name="Google Shape;1031;p6"/>
          <p:cNvSpPr/>
          <p:nvPr/>
        </p:nvSpPr>
        <p:spPr>
          <a:xfrm>
            <a:off x="-295275" y="917625"/>
            <a:ext cx="876113" cy="165923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2" name="Google Shape;1032;p6"/>
          <p:cNvGrpSpPr/>
          <p:nvPr/>
        </p:nvGrpSpPr>
        <p:grpSpPr>
          <a:xfrm>
            <a:off x="-148125" y="4147493"/>
            <a:ext cx="793303" cy="406295"/>
            <a:chOff x="5789675" y="1630050"/>
            <a:chExt cx="499750" cy="255950"/>
          </a:xfrm>
        </p:grpSpPr>
        <p:sp>
          <p:nvSpPr>
            <p:cNvPr id="1033" name="Google Shape;1033;p6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2" name="Google Shape;1062;p6"/>
          <p:cNvGrpSpPr/>
          <p:nvPr/>
        </p:nvGrpSpPr>
        <p:grpSpPr>
          <a:xfrm>
            <a:off x="-719080" y="4147493"/>
            <a:ext cx="793303" cy="406295"/>
            <a:chOff x="5789675" y="1630050"/>
            <a:chExt cx="499750" cy="255950"/>
          </a:xfrm>
        </p:grpSpPr>
        <p:sp>
          <p:nvSpPr>
            <p:cNvPr id="1063" name="Google Shape;1063;p6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2" name="Google Shape;1092;p6"/>
          <p:cNvGrpSpPr/>
          <p:nvPr/>
        </p:nvGrpSpPr>
        <p:grpSpPr>
          <a:xfrm>
            <a:off x="8430895" y="3549393"/>
            <a:ext cx="793303" cy="406295"/>
            <a:chOff x="5789675" y="1630050"/>
            <a:chExt cx="499750" cy="255950"/>
          </a:xfrm>
        </p:grpSpPr>
        <p:sp>
          <p:nvSpPr>
            <p:cNvPr id="1093" name="Google Shape;1093;p6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78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7"/>
          <p:cNvSpPr txBox="1">
            <a:spLocks noGrp="1"/>
          </p:cNvSpPr>
          <p:nvPr>
            <p:ph type="subTitle" idx="1"/>
          </p:nvPr>
        </p:nvSpPr>
        <p:spPr>
          <a:xfrm>
            <a:off x="720000" y="1416400"/>
            <a:ext cx="4294800" cy="21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26" name="Google Shape;1126;p7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1127" name="Google Shape;1127;p7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128" name="Google Shape;1128;p7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129" name="Google Shape;1129;p7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130" name="Google Shape;1130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131" name="Google Shape;1131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32" name="Google Shape;1132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33" name="Google Shape;1133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34" name="Google Shape;1134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35" name="Google Shape;1135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36" name="Google Shape;1136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137" name="Google Shape;1137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38" name="Google Shape;1138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39" name="Google Shape;1139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40" name="Google Shape;1140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141" name="Google Shape;1141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42" name="Google Shape;1142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143" name="Google Shape;1143;p7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144" name="Google Shape;1144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145" name="Google Shape;1145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46" name="Google Shape;1146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47" name="Google Shape;1147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48" name="Google Shape;1148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49" name="Google Shape;1149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50" name="Google Shape;1150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151" name="Google Shape;1151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52" name="Google Shape;1152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53" name="Google Shape;1153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54" name="Google Shape;1154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155" name="Google Shape;1155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56" name="Google Shape;1156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157" name="Google Shape;1157;p7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158" name="Google Shape;1158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159" name="Google Shape;1159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60" name="Google Shape;1160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61" name="Google Shape;1161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62" name="Google Shape;1162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63" name="Google Shape;1163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64" name="Google Shape;1164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165" name="Google Shape;1165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66" name="Google Shape;1166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67" name="Google Shape;1167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68" name="Google Shape;1168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169" name="Google Shape;1169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70" name="Google Shape;1170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171" name="Google Shape;1171;p7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172" name="Google Shape;1172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173" name="Google Shape;1173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74" name="Google Shape;1174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75" name="Google Shape;1175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76" name="Google Shape;1176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77" name="Google Shape;1177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78" name="Google Shape;1178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179" name="Google Shape;1179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80" name="Google Shape;1180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81" name="Google Shape;1181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82" name="Google Shape;1182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183" name="Google Shape;1183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84" name="Google Shape;1184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185" name="Google Shape;1185;p7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186" name="Google Shape;1186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187" name="Google Shape;1187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88" name="Google Shape;1188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89" name="Google Shape;1189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90" name="Google Shape;1190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191" name="Google Shape;1191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92" name="Google Shape;1192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193" name="Google Shape;1193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94" name="Google Shape;1194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195" name="Google Shape;1195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196" name="Google Shape;1196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197" name="Google Shape;1197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198" name="Google Shape;1198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199" name="Google Shape;1199;p7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00" name="Google Shape;1200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01" name="Google Shape;1201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02" name="Google Shape;1202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03" name="Google Shape;1203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04" name="Google Shape;1204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05" name="Google Shape;1205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06" name="Google Shape;1206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07" name="Google Shape;1207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08" name="Google Shape;1208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09" name="Google Shape;1209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10" name="Google Shape;1210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11" name="Google Shape;1211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12" name="Google Shape;1212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1213" name="Google Shape;1213;p7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1214" name="Google Shape;1214;p7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215" name="Google Shape;1215;p7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216" name="Google Shape;1216;p7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17" name="Google Shape;1217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18" name="Google Shape;1218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19" name="Google Shape;1219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20" name="Google Shape;1220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21" name="Google Shape;1221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22" name="Google Shape;1222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23" name="Google Shape;1223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24" name="Google Shape;1224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25" name="Google Shape;1225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26" name="Google Shape;1226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27" name="Google Shape;1227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28" name="Google Shape;1228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29" name="Google Shape;1229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230" name="Google Shape;1230;p7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31" name="Google Shape;1231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32" name="Google Shape;1232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33" name="Google Shape;1233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34" name="Google Shape;1234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35" name="Google Shape;1235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36" name="Google Shape;1236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37" name="Google Shape;1237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38" name="Google Shape;1238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39" name="Google Shape;1239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40" name="Google Shape;1240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41" name="Google Shape;1241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42" name="Google Shape;1242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43" name="Google Shape;1243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244" name="Google Shape;1244;p7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45" name="Google Shape;1245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46" name="Google Shape;1246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47" name="Google Shape;1247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48" name="Google Shape;1248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49" name="Google Shape;1249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50" name="Google Shape;1250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51" name="Google Shape;1251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52" name="Google Shape;1252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53" name="Google Shape;1253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54" name="Google Shape;1254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55" name="Google Shape;1255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56" name="Google Shape;1256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57" name="Google Shape;1257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258" name="Google Shape;1258;p7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59" name="Google Shape;1259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60" name="Google Shape;1260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61" name="Google Shape;1261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62" name="Google Shape;1262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63" name="Google Shape;1263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64" name="Google Shape;1264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65" name="Google Shape;1265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66" name="Google Shape;1266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67" name="Google Shape;1267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68" name="Google Shape;1268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69" name="Google Shape;1269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70" name="Google Shape;1270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71" name="Google Shape;1271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272" name="Google Shape;1272;p7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73" name="Google Shape;1273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74" name="Google Shape;1274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75" name="Google Shape;1275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76" name="Google Shape;1276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77" name="Google Shape;1277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78" name="Google Shape;1278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79" name="Google Shape;1279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80" name="Google Shape;1280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81" name="Google Shape;1281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82" name="Google Shape;1282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83" name="Google Shape;1283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84" name="Google Shape;1284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85" name="Google Shape;1285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286" name="Google Shape;1286;p7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287" name="Google Shape;1287;p7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288" name="Google Shape;1288;p7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89" name="Google Shape;1289;p7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90" name="Google Shape;1290;p7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91" name="Google Shape;1291;p7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292" name="Google Shape;1292;p7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93" name="Google Shape;1293;p7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294" name="Google Shape;1294;p7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95" name="Google Shape;1295;p7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296" name="Google Shape;1296;p7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297" name="Google Shape;1297;p7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298" name="Google Shape;1298;p7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299" name="Google Shape;1299;p7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8"/>
          <p:cNvSpPr txBox="1">
            <a:spLocks noGrp="1"/>
          </p:cNvSpPr>
          <p:nvPr>
            <p:ph type="title"/>
          </p:nvPr>
        </p:nvSpPr>
        <p:spPr>
          <a:xfrm>
            <a:off x="713225" y="1120400"/>
            <a:ext cx="571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03" name="Google Shape;1303;p8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1304" name="Google Shape;1304;p8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305" name="Google Shape;1305;p8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306" name="Google Shape;1306;p8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07" name="Google Shape;1307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08" name="Google Shape;1308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09" name="Google Shape;1309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10" name="Google Shape;1310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11" name="Google Shape;1311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12" name="Google Shape;1312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13" name="Google Shape;1313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14" name="Google Shape;1314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15" name="Google Shape;1315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16" name="Google Shape;1316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17" name="Google Shape;1317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318" name="Google Shape;1318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19" name="Google Shape;1319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320" name="Google Shape;1320;p8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21" name="Google Shape;1321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22" name="Google Shape;1322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23" name="Google Shape;1323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24" name="Google Shape;1324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25" name="Google Shape;1325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26" name="Google Shape;1326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27" name="Google Shape;1327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28" name="Google Shape;1328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29" name="Google Shape;1329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30" name="Google Shape;1330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31" name="Google Shape;1331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332" name="Google Shape;1332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33" name="Google Shape;1333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334" name="Google Shape;1334;p8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35" name="Google Shape;1335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36" name="Google Shape;1336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37" name="Google Shape;1337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38" name="Google Shape;1338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39" name="Google Shape;1339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40" name="Google Shape;1340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41" name="Google Shape;1341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42" name="Google Shape;1342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43" name="Google Shape;1343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44" name="Google Shape;1344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45" name="Google Shape;1345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346" name="Google Shape;1346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47" name="Google Shape;1347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348" name="Google Shape;1348;p8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49" name="Google Shape;1349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50" name="Google Shape;1350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51" name="Google Shape;1351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52" name="Google Shape;1352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53" name="Google Shape;1353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54" name="Google Shape;1354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55" name="Google Shape;1355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56" name="Google Shape;1356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57" name="Google Shape;1357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58" name="Google Shape;1358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59" name="Google Shape;1359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360" name="Google Shape;1360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61" name="Google Shape;1361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362" name="Google Shape;1362;p8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63" name="Google Shape;1363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64" name="Google Shape;1364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65" name="Google Shape;1365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66" name="Google Shape;1366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67" name="Google Shape;1367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68" name="Google Shape;1368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69" name="Google Shape;1369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70" name="Google Shape;1370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71" name="Google Shape;1371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72" name="Google Shape;1372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73" name="Google Shape;1373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374" name="Google Shape;1374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75" name="Google Shape;1375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376" name="Google Shape;1376;p8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77" name="Google Shape;1377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78" name="Google Shape;1378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79" name="Google Shape;1379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80" name="Google Shape;1380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81" name="Google Shape;1381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82" name="Google Shape;1382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83" name="Google Shape;1383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384" name="Google Shape;1384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85" name="Google Shape;1385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86" name="Google Shape;1386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387" name="Google Shape;1387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388" name="Google Shape;1388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89" name="Google Shape;1389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1390" name="Google Shape;1390;p8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1391" name="Google Shape;1391;p8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392" name="Google Shape;1392;p8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393" name="Google Shape;1393;p8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394" name="Google Shape;1394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395" name="Google Shape;1395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396" name="Google Shape;1396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397" name="Google Shape;1397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98" name="Google Shape;1398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399" name="Google Shape;1399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00" name="Google Shape;1400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01" name="Google Shape;1401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02" name="Google Shape;1402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03" name="Google Shape;1403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04" name="Google Shape;1404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05" name="Google Shape;1405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06" name="Google Shape;1406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07" name="Google Shape;1407;p8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08" name="Google Shape;1408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09" name="Google Shape;1409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10" name="Google Shape;1410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11" name="Google Shape;1411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12" name="Google Shape;1412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13" name="Google Shape;1413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14" name="Google Shape;1414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15" name="Google Shape;1415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16" name="Google Shape;1416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17" name="Google Shape;1417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18" name="Google Shape;1418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19" name="Google Shape;1419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20" name="Google Shape;1420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21" name="Google Shape;1421;p8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22" name="Google Shape;1422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23" name="Google Shape;1423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24" name="Google Shape;1424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25" name="Google Shape;1425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26" name="Google Shape;1426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27" name="Google Shape;1427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28" name="Google Shape;1428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29" name="Google Shape;1429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30" name="Google Shape;1430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31" name="Google Shape;1431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32" name="Google Shape;1432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33" name="Google Shape;1433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34" name="Google Shape;1434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35" name="Google Shape;1435;p8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36" name="Google Shape;1436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37" name="Google Shape;1437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38" name="Google Shape;1438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39" name="Google Shape;1439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40" name="Google Shape;1440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41" name="Google Shape;1441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42" name="Google Shape;1442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43" name="Google Shape;1443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44" name="Google Shape;1444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45" name="Google Shape;1445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46" name="Google Shape;1446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47" name="Google Shape;1447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48" name="Google Shape;1448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49" name="Google Shape;1449;p8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50" name="Google Shape;1450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51" name="Google Shape;1451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52" name="Google Shape;1452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53" name="Google Shape;1453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54" name="Google Shape;1454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55" name="Google Shape;1455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56" name="Google Shape;1456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57" name="Google Shape;1457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58" name="Google Shape;1458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59" name="Google Shape;1459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60" name="Google Shape;1460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61" name="Google Shape;1461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62" name="Google Shape;1462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63" name="Google Shape;1463;p8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64" name="Google Shape;1464;p8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65" name="Google Shape;1465;p8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66" name="Google Shape;1466;p8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67" name="Google Shape;1467;p8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68" name="Google Shape;1468;p8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69" name="Google Shape;1469;p8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70" name="Google Shape;1470;p8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71" name="Google Shape;1471;p8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72" name="Google Shape;1472;p8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73" name="Google Shape;1473;p8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74" name="Google Shape;1474;p8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75" name="Google Shape;1475;p8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76" name="Google Shape;1476;p8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9"/>
          <p:cNvSpPr txBox="1">
            <a:spLocks noGrp="1"/>
          </p:cNvSpPr>
          <p:nvPr>
            <p:ph type="title"/>
          </p:nvPr>
        </p:nvSpPr>
        <p:spPr>
          <a:xfrm>
            <a:off x="713225" y="1284475"/>
            <a:ext cx="5257800" cy="168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9"/>
          <p:cNvSpPr txBox="1">
            <a:spLocks noGrp="1"/>
          </p:cNvSpPr>
          <p:nvPr>
            <p:ph type="subTitle" idx="1"/>
          </p:nvPr>
        </p:nvSpPr>
        <p:spPr>
          <a:xfrm>
            <a:off x="713225" y="2855350"/>
            <a:ext cx="5253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81" name="Google Shape;1481;p9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1482" name="Google Shape;1482;p9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483" name="Google Shape;1483;p9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484" name="Google Shape;1484;p9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85" name="Google Shape;1485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486" name="Google Shape;1486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87" name="Google Shape;1487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88" name="Google Shape;1488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89" name="Google Shape;1489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490" name="Google Shape;1490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91" name="Google Shape;1491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492" name="Google Shape;1492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93" name="Google Shape;1493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494" name="Google Shape;1494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495" name="Google Shape;1495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496" name="Google Shape;1496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497" name="Google Shape;1497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498" name="Google Shape;1498;p9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499" name="Google Shape;1499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00" name="Google Shape;1500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01" name="Google Shape;1501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02" name="Google Shape;1502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03" name="Google Shape;1503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04" name="Google Shape;1504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05" name="Google Shape;1505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06" name="Google Shape;1506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07" name="Google Shape;1507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08" name="Google Shape;1508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09" name="Google Shape;1509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10" name="Google Shape;1510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11" name="Google Shape;1511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12" name="Google Shape;1512;p9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13" name="Google Shape;1513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14" name="Google Shape;1514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15" name="Google Shape;1515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16" name="Google Shape;1516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17" name="Google Shape;1517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18" name="Google Shape;1518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19" name="Google Shape;1519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20" name="Google Shape;1520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21" name="Google Shape;1521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22" name="Google Shape;1522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23" name="Google Shape;1523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24" name="Google Shape;1524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25" name="Google Shape;1525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26" name="Google Shape;1526;p9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27" name="Google Shape;1527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28" name="Google Shape;1528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29" name="Google Shape;1529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30" name="Google Shape;1530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31" name="Google Shape;1531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32" name="Google Shape;1532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33" name="Google Shape;1533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34" name="Google Shape;1534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35" name="Google Shape;1535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36" name="Google Shape;1536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37" name="Google Shape;1537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38" name="Google Shape;1538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39" name="Google Shape;1539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40" name="Google Shape;1540;p9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41" name="Google Shape;1541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42" name="Google Shape;1542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43" name="Google Shape;1543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44" name="Google Shape;1544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45" name="Google Shape;1545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46" name="Google Shape;1546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47" name="Google Shape;1547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48" name="Google Shape;1548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49" name="Google Shape;1549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50" name="Google Shape;1550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51" name="Google Shape;1551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52" name="Google Shape;1552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53" name="Google Shape;1553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54" name="Google Shape;1554;p9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55" name="Google Shape;1555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56" name="Google Shape;1556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57" name="Google Shape;1557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58" name="Google Shape;1558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59" name="Google Shape;1559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60" name="Google Shape;1560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61" name="Google Shape;1561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62" name="Google Shape;1562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63" name="Google Shape;1563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64" name="Google Shape;1564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65" name="Google Shape;1565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66" name="Google Shape;1566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67" name="Google Shape;1567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1568" name="Google Shape;1568;p9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1569" name="Google Shape;1569;p9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570" name="Google Shape;1570;p9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571" name="Google Shape;1571;p9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72" name="Google Shape;1572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73" name="Google Shape;1573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74" name="Google Shape;1574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75" name="Google Shape;1575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76" name="Google Shape;1576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77" name="Google Shape;1577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78" name="Google Shape;1578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79" name="Google Shape;1579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80" name="Google Shape;1580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81" name="Google Shape;1581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82" name="Google Shape;1582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83" name="Google Shape;1583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84" name="Google Shape;1584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85" name="Google Shape;1585;p9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586" name="Google Shape;1586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587" name="Google Shape;1587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88" name="Google Shape;1588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89" name="Google Shape;1589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90" name="Google Shape;1590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591" name="Google Shape;1591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92" name="Google Shape;1592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593" name="Google Shape;1593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94" name="Google Shape;1594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595" name="Google Shape;1595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596" name="Google Shape;1596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597" name="Google Shape;1597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598" name="Google Shape;1598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599" name="Google Shape;1599;p9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600" name="Google Shape;1600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601" name="Google Shape;1601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02" name="Google Shape;1602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03" name="Google Shape;1603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04" name="Google Shape;1604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05" name="Google Shape;1605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06" name="Google Shape;1606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607" name="Google Shape;1607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08" name="Google Shape;1608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09" name="Google Shape;1609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10" name="Google Shape;1610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611" name="Google Shape;1611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12" name="Google Shape;1612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613" name="Google Shape;1613;p9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614" name="Google Shape;1614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615" name="Google Shape;1615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16" name="Google Shape;1616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17" name="Google Shape;1617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18" name="Google Shape;1618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19" name="Google Shape;1619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20" name="Google Shape;1620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621" name="Google Shape;1621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22" name="Google Shape;1622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23" name="Google Shape;1623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24" name="Google Shape;1624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625" name="Google Shape;1625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26" name="Google Shape;1626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627" name="Google Shape;1627;p9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628" name="Google Shape;1628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629" name="Google Shape;1629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30" name="Google Shape;1630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31" name="Google Shape;1631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32" name="Google Shape;1632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33" name="Google Shape;1633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34" name="Google Shape;1634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635" name="Google Shape;1635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36" name="Google Shape;1636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37" name="Google Shape;1637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38" name="Google Shape;1638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639" name="Google Shape;1639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40" name="Google Shape;1640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641" name="Google Shape;1641;p9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642" name="Google Shape;1642;p9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643" name="Google Shape;1643;p9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44" name="Google Shape;1644;p9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45" name="Google Shape;1645;p9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46" name="Google Shape;1646;p9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647" name="Google Shape;1647;p9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48" name="Google Shape;1648;p9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649" name="Google Shape;1649;p9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50" name="Google Shape;1650;p9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651" name="Google Shape;1651;p9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652" name="Google Shape;1652;p9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653" name="Google Shape;1653;p9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654" name="Google Shape;1654;p9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" name="Google Shape;18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24" y="-495912"/>
            <a:ext cx="9205248" cy="613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13"/>
          <p:cNvSpPr txBox="1">
            <a:spLocks noGrp="1"/>
          </p:cNvSpPr>
          <p:nvPr>
            <p:ph type="subTitle" idx="1"/>
          </p:nvPr>
        </p:nvSpPr>
        <p:spPr>
          <a:xfrm>
            <a:off x="1525200" y="1653550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3"/>
          <p:cNvSpPr txBox="1">
            <a:spLocks noGrp="1"/>
          </p:cNvSpPr>
          <p:nvPr>
            <p:ph type="subTitle" idx="2"/>
          </p:nvPr>
        </p:nvSpPr>
        <p:spPr>
          <a:xfrm>
            <a:off x="1525200" y="2758863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3"/>
          <p:cNvSpPr txBox="1">
            <a:spLocks noGrp="1"/>
          </p:cNvSpPr>
          <p:nvPr>
            <p:ph type="subTitle" idx="3"/>
          </p:nvPr>
        </p:nvSpPr>
        <p:spPr>
          <a:xfrm>
            <a:off x="1525200" y="3864177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title" idx="4" hasCustomPrompt="1"/>
          </p:nvPr>
        </p:nvSpPr>
        <p:spPr>
          <a:xfrm>
            <a:off x="742200" y="1344775"/>
            <a:ext cx="7314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3" name="Google Shape;1843;p13"/>
          <p:cNvSpPr txBox="1">
            <a:spLocks noGrp="1"/>
          </p:cNvSpPr>
          <p:nvPr>
            <p:ph type="title" idx="5" hasCustomPrompt="1"/>
          </p:nvPr>
        </p:nvSpPr>
        <p:spPr>
          <a:xfrm>
            <a:off x="742200" y="2529201"/>
            <a:ext cx="7314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4" name="Google Shape;1844;p13"/>
          <p:cNvSpPr txBox="1">
            <a:spLocks noGrp="1"/>
          </p:cNvSpPr>
          <p:nvPr>
            <p:ph type="title" idx="6" hasCustomPrompt="1"/>
          </p:nvPr>
        </p:nvSpPr>
        <p:spPr>
          <a:xfrm>
            <a:off x="742200" y="3713626"/>
            <a:ext cx="7314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5" name="Google Shape;1845;p13"/>
          <p:cNvSpPr txBox="1">
            <a:spLocks noGrp="1"/>
          </p:cNvSpPr>
          <p:nvPr>
            <p:ph type="subTitle" idx="7"/>
          </p:nvPr>
        </p:nvSpPr>
        <p:spPr>
          <a:xfrm>
            <a:off x="1525200" y="134477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1846" name="Google Shape;1846;p13"/>
          <p:cNvSpPr txBox="1">
            <a:spLocks noGrp="1"/>
          </p:cNvSpPr>
          <p:nvPr>
            <p:ph type="subTitle" idx="8"/>
          </p:nvPr>
        </p:nvSpPr>
        <p:spPr>
          <a:xfrm>
            <a:off x="1525200" y="2453000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1847" name="Google Shape;1847;p13"/>
          <p:cNvSpPr txBox="1">
            <a:spLocks noGrp="1"/>
          </p:cNvSpPr>
          <p:nvPr>
            <p:ph type="subTitle" idx="9"/>
          </p:nvPr>
        </p:nvSpPr>
        <p:spPr>
          <a:xfrm>
            <a:off x="1525200" y="356122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1848" name="Google Shape;1848;p13"/>
          <p:cNvSpPr txBox="1">
            <a:spLocks noGrp="1"/>
          </p:cNvSpPr>
          <p:nvPr>
            <p:ph type="subTitle" idx="13"/>
          </p:nvPr>
        </p:nvSpPr>
        <p:spPr>
          <a:xfrm>
            <a:off x="5506075" y="1653550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3"/>
          <p:cNvSpPr txBox="1">
            <a:spLocks noGrp="1"/>
          </p:cNvSpPr>
          <p:nvPr>
            <p:ph type="subTitle" idx="14"/>
          </p:nvPr>
        </p:nvSpPr>
        <p:spPr>
          <a:xfrm>
            <a:off x="5506075" y="2758863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3"/>
          <p:cNvSpPr txBox="1">
            <a:spLocks noGrp="1"/>
          </p:cNvSpPr>
          <p:nvPr>
            <p:ph type="subTitle" idx="15"/>
          </p:nvPr>
        </p:nvSpPr>
        <p:spPr>
          <a:xfrm>
            <a:off x="5506075" y="3864177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3"/>
          <p:cNvSpPr txBox="1">
            <a:spLocks noGrp="1"/>
          </p:cNvSpPr>
          <p:nvPr>
            <p:ph type="title" idx="16" hasCustomPrompt="1"/>
          </p:nvPr>
        </p:nvSpPr>
        <p:spPr>
          <a:xfrm>
            <a:off x="4723075" y="1344775"/>
            <a:ext cx="7314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2" name="Google Shape;1852;p13"/>
          <p:cNvSpPr txBox="1">
            <a:spLocks noGrp="1"/>
          </p:cNvSpPr>
          <p:nvPr>
            <p:ph type="title" idx="17" hasCustomPrompt="1"/>
          </p:nvPr>
        </p:nvSpPr>
        <p:spPr>
          <a:xfrm>
            <a:off x="4723075" y="2529201"/>
            <a:ext cx="7314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3" name="Google Shape;1853;p13"/>
          <p:cNvSpPr txBox="1">
            <a:spLocks noGrp="1"/>
          </p:cNvSpPr>
          <p:nvPr>
            <p:ph type="title" idx="18" hasCustomPrompt="1"/>
          </p:nvPr>
        </p:nvSpPr>
        <p:spPr>
          <a:xfrm>
            <a:off x="4723075" y="3713626"/>
            <a:ext cx="7314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4" name="Google Shape;1854;p13"/>
          <p:cNvSpPr txBox="1">
            <a:spLocks noGrp="1"/>
          </p:cNvSpPr>
          <p:nvPr>
            <p:ph type="subTitle" idx="19"/>
          </p:nvPr>
        </p:nvSpPr>
        <p:spPr>
          <a:xfrm>
            <a:off x="5506075" y="134477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1855" name="Google Shape;1855;p13"/>
          <p:cNvSpPr txBox="1">
            <a:spLocks noGrp="1"/>
          </p:cNvSpPr>
          <p:nvPr>
            <p:ph type="subTitle" idx="20"/>
          </p:nvPr>
        </p:nvSpPr>
        <p:spPr>
          <a:xfrm>
            <a:off x="5506075" y="2453000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1856" name="Google Shape;1856;p13"/>
          <p:cNvSpPr txBox="1">
            <a:spLocks noGrp="1"/>
          </p:cNvSpPr>
          <p:nvPr>
            <p:ph type="subTitle" idx="21"/>
          </p:nvPr>
        </p:nvSpPr>
        <p:spPr>
          <a:xfrm>
            <a:off x="5506075" y="356122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grpSp>
        <p:nvGrpSpPr>
          <p:cNvPr id="1857" name="Google Shape;1857;p13"/>
          <p:cNvGrpSpPr/>
          <p:nvPr/>
        </p:nvGrpSpPr>
        <p:grpSpPr>
          <a:xfrm>
            <a:off x="-33347" y="70843"/>
            <a:ext cx="9205243" cy="315629"/>
            <a:chOff x="-33347" y="70843"/>
            <a:chExt cx="9205243" cy="315629"/>
          </a:xfrm>
        </p:grpSpPr>
        <p:sp>
          <p:nvSpPr>
            <p:cNvPr id="1858" name="Google Shape;1858;p13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859" name="Google Shape;1859;p13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860" name="Google Shape;1860;p13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861" name="Google Shape;1861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862" name="Google Shape;1862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63" name="Google Shape;1863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64" name="Google Shape;1864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65" name="Google Shape;1865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66" name="Google Shape;1866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67" name="Google Shape;1867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868" name="Google Shape;1868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69" name="Google Shape;1869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70" name="Google Shape;1870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71" name="Google Shape;1871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872" name="Google Shape;1872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73" name="Google Shape;1873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874" name="Google Shape;1874;p13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875" name="Google Shape;1875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876" name="Google Shape;1876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77" name="Google Shape;1877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78" name="Google Shape;1878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79" name="Google Shape;1879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80" name="Google Shape;1880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81" name="Google Shape;1881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882" name="Google Shape;1882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83" name="Google Shape;1883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84" name="Google Shape;1884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85" name="Google Shape;1885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886" name="Google Shape;1886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87" name="Google Shape;1887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888" name="Google Shape;1888;p13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889" name="Google Shape;1889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890" name="Google Shape;1890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91" name="Google Shape;1891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92" name="Google Shape;1892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93" name="Google Shape;1893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894" name="Google Shape;1894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95" name="Google Shape;1895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896" name="Google Shape;1896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897" name="Google Shape;1897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898" name="Google Shape;1898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899" name="Google Shape;1899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00" name="Google Shape;1900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01" name="Google Shape;1901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902" name="Google Shape;1902;p13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03" name="Google Shape;1903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04" name="Google Shape;1904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05" name="Google Shape;1905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06" name="Google Shape;1906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07" name="Google Shape;1907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08" name="Google Shape;1908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09" name="Google Shape;1909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10" name="Google Shape;1910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11" name="Google Shape;1911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12" name="Google Shape;1912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13" name="Google Shape;1913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14" name="Google Shape;1914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15" name="Google Shape;1915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916" name="Google Shape;1916;p13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17" name="Google Shape;1917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18" name="Google Shape;1918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19" name="Google Shape;1919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20" name="Google Shape;1920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21" name="Google Shape;1921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22" name="Google Shape;1922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23" name="Google Shape;1923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24" name="Google Shape;1924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25" name="Google Shape;1925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26" name="Google Shape;1926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27" name="Google Shape;1927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28" name="Google Shape;1928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29" name="Google Shape;1929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930" name="Google Shape;1930;p13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31" name="Google Shape;1931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32" name="Google Shape;1932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33" name="Google Shape;1933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34" name="Google Shape;1934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35" name="Google Shape;1935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36" name="Google Shape;1936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37" name="Google Shape;1937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38" name="Google Shape;1938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39" name="Google Shape;1939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40" name="Google Shape;1940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41" name="Google Shape;1941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42" name="Google Shape;1942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43" name="Google Shape;1943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grpSp>
        <p:nvGrpSpPr>
          <p:cNvPr id="1944" name="Google Shape;1944;p13"/>
          <p:cNvGrpSpPr/>
          <p:nvPr/>
        </p:nvGrpSpPr>
        <p:grpSpPr>
          <a:xfrm>
            <a:off x="-33347" y="4751668"/>
            <a:ext cx="9205243" cy="315629"/>
            <a:chOff x="-33347" y="70843"/>
            <a:chExt cx="9205243" cy="315629"/>
          </a:xfrm>
        </p:grpSpPr>
        <p:sp>
          <p:nvSpPr>
            <p:cNvPr id="1945" name="Google Shape;1945;p13"/>
            <p:cNvSpPr/>
            <p:nvPr/>
          </p:nvSpPr>
          <p:spPr>
            <a:xfrm>
              <a:off x="-33347" y="70843"/>
              <a:ext cx="9205243" cy="315629"/>
            </a:xfrm>
            <a:custGeom>
              <a:avLst/>
              <a:gdLst/>
              <a:ahLst/>
              <a:cxnLst/>
              <a:rect l="l" t="t" r="r" b="b"/>
              <a:pathLst>
                <a:path w="122276" h="5802" extrusionOk="0">
                  <a:moveTo>
                    <a:pt x="1" y="0"/>
                  </a:moveTo>
                  <a:lnTo>
                    <a:pt x="1" y="5802"/>
                  </a:lnTo>
                  <a:lnTo>
                    <a:pt x="122276" y="5802"/>
                  </a:lnTo>
                  <a:lnTo>
                    <a:pt x="1222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 dirty="0"/>
            </a:p>
          </p:txBody>
        </p:sp>
        <p:grpSp>
          <p:nvGrpSpPr>
            <p:cNvPr id="1946" name="Google Shape;1946;p13"/>
            <p:cNvGrpSpPr/>
            <p:nvPr/>
          </p:nvGrpSpPr>
          <p:grpSpPr>
            <a:xfrm>
              <a:off x="41195" y="118932"/>
              <a:ext cx="9056157" cy="214653"/>
              <a:chOff x="62265" y="118932"/>
              <a:chExt cx="9056157" cy="214653"/>
            </a:xfrm>
          </p:grpSpPr>
          <p:grpSp>
            <p:nvGrpSpPr>
              <p:cNvPr id="1947" name="Google Shape;1947;p13"/>
              <p:cNvGrpSpPr/>
              <p:nvPr/>
            </p:nvGrpSpPr>
            <p:grpSpPr>
              <a:xfrm>
                <a:off x="62265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48" name="Google Shape;1948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49" name="Google Shape;1949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50" name="Google Shape;1950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51" name="Google Shape;1951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52" name="Google Shape;1952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53" name="Google Shape;1953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54" name="Google Shape;1954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55" name="Google Shape;1955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56" name="Google Shape;1956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57" name="Google Shape;1957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58" name="Google Shape;1958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59" name="Google Shape;1959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60" name="Google Shape;1960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961" name="Google Shape;1961;p13"/>
              <p:cNvGrpSpPr/>
              <p:nvPr/>
            </p:nvGrpSpPr>
            <p:grpSpPr>
              <a:xfrm>
                <a:off x="1577208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62" name="Google Shape;1962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63" name="Google Shape;1963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64" name="Google Shape;1964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65" name="Google Shape;1965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66" name="Google Shape;1966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67" name="Google Shape;1967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68" name="Google Shape;1968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69" name="Google Shape;1969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70" name="Google Shape;1970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71" name="Google Shape;1971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72" name="Google Shape;1972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73" name="Google Shape;1973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74" name="Google Shape;1974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975" name="Google Shape;1975;p13"/>
              <p:cNvGrpSpPr/>
              <p:nvPr/>
            </p:nvGrpSpPr>
            <p:grpSpPr>
              <a:xfrm>
                <a:off x="3092152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76" name="Google Shape;1976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77" name="Google Shape;1977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78" name="Google Shape;1978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79" name="Google Shape;1979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80" name="Google Shape;1980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81" name="Google Shape;1981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82" name="Google Shape;1982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83" name="Google Shape;1983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84" name="Google Shape;1984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85" name="Google Shape;1985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86" name="Google Shape;1986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1987" name="Google Shape;1987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88" name="Google Shape;1988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1989" name="Google Shape;1989;p13"/>
              <p:cNvGrpSpPr/>
              <p:nvPr/>
            </p:nvGrpSpPr>
            <p:grpSpPr>
              <a:xfrm>
                <a:off x="4607096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1990" name="Google Shape;1990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1991" name="Google Shape;1991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92" name="Google Shape;1992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93" name="Google Shape;1993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94" name="Google Shape;1994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1995" name="Google Shape;1995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1996" name="Google Shape;1996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1997" name="Google Shape;1997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1998" name="Google Shape;1998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1999" name="Google Shape;1999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00" name="Google Shape;2000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001" name="Google Shape;2001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02" name="Google Shape;2002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003" name="Google Shape;2003;p13"/>
              <p:cNvGrpSpPr/>
              <p:nvPr/>
            </p:nvGrpSpPr>
            <p:grpSpPr>
              <a:xfrm>
                <a:off x="6122040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004" name="Google Shape;2004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005" name="Google Shape;2005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06" name="Google Shape;2006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007" name="Google Shape;2007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008" name="Google Shape;2008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009" name="Google Shape;2009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10" name="Google Shape;2010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011" name="Google Shape;2011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12" name="Google Shape;2012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013" name="Google Shape;2013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14" name="Google Shape;2014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015" name="Google Shape;2015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16" name="Google Shape;2016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  <p:grpSp>
            <p:nvGrpSpPr>
              <p:cNvPr id="2017" name="Google Shape;2017;p13"/>
              <p:cNvGrpSpPr/>
              <p:nvPr/>
            </p:nvGrpSpPr>
            <p:grpSpPr>
              <a:xfrm>
                <a:off x="7636983" y="118932"/>
                <a:ext cx="1481439" cy="214653"/>
                <a:chOff x="1396716" y="6016730"/>
                <a:chExt cx="2367650" cy="346550"/>
              </a:xfrm>
            </p:grpSpPr>
            <p:grpSp>
              <p:nvGrpSpPr>
                <p:cNvPr id="2018" name="Google Shape;2018;p13"/>
                <p:cNvGrpSpPr/>
                <p:nvPr/>
              </p:nvGrpSpPr>
              <p:grpSpPr>
                <a:xfrm>
                  <a:off x="2757510" y="6027875"/>
                  <a:ext cx="388324" cy="322744"/>
                  <a:chOff x="2782311" y="6027875"/>
                  <a:chExt cx="388324" cy="322744"/>
                </a:xfrm>
              </p:grpSpPr>
              <p:sp>
                <p:nvSpPr>
                  <p:cNvPr id="2019" name="Google Shape;2019;p13"/>
                  <p:cNvSpPr/>
                  <p:nvPr/>
                </p:nvSpPr>
                <p:spPr>
                  <a:xfrm>
                    <a:off x="2800886" y="6099141"/>
                    <a:ext cx="369750" cy="251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7" h="3317" extrusionOk="0">
                        <a:moveTo>
                          <a:pt x="1190" y="252"/>
                        </a:moveTo>
                        <a:cubicBezTo>
                          <a:pt x="1043" y="369"/>
                          <a:pt x="955" y="545"/>
                          <a:pt x="955" y="736"/>
                        </a:cubicBezTo>
                        <a:cubicBezTo>
                          <a:pt x="955" y="927"/>
                          <a:pt x="1043" y="1104"/>
                          <a:pt x="1175" y="1221"/>
                        </a:cubicBezTo>
                        <a:cubicBezTo>
                          <a:pt x="955" y="1162"/>
                          <a:pt x="808" y="1104"/>
                          <a:pt x="705" y="1060"/>
                        </a:cubicBezTo>
                        <a:cubicBezTo>
                          <a:pt x="500" y="971"/>
                          <a:pt x="265" y="1030"/>
                          <a:pt x="265" y="913"/>
                        </a:cubicBezTo>
                        <a:cubicBezTo>
                          <a:pt x="265" y="825"/>
                          <a:pt x="382" y="839"/>
                          <a:pt x="500" y="766"/>
                        </a:cubicBezTo>
                        <a:cubicBezTo>
                          <a:pt x="720" y="648"/>
                          <a:pt x="926" y="384"/>
                          <a:pt x="1117" y="266"/>
                        </a:cubicBezTo>
                        <a:cubicBezTo>
                          <a:pt x="1146" y="266"/>
                          <a:pt x="1161" y="252"/>
                          <a:pt x="1190" y="252"/>
                        </a:cubicBezTo>
                        <a:close/>
                        <a:moveTo>
                          <a:pt x="2057" y="266"/>
                        </a:moveTo>
                        <a:cubicBezTo>
                          <a:pt x="2791" y="531"/>
                          <a:pt x="3129" y="942"/>
                          <a:pt x="3129" y="942"/>
                        </a:cubicBezTo>
                        <a:cubicBezTo>
                          <a:pt x="3129" y="942"/>
                          <a:pt x="2648" y="1310"/>
                          <a:pt x="2020" y="1310"/>
                        </a:cubicBezTo>
                        <a:cubicBezTo>
                          <a:pt x="2008" y="1310"/>
                          <a:pt x="1995" y="1310"/>
                          <a:pt x="1983" y="1309"/>
                        </a:cubicBezTo>
                        <a:lnTo>
                          <a:pt x="1880" y="1309"/>
                        </a:lnTo>
                        <a:cubicBezTo>
                          <a:pt x="2086" y="1206"/>
                          <a:pt x="2233" y="986"/>
                          <a:pt x="2233" y="736"/>
                        </a:cubicBezTo>
                        <a:cubicBezTo>
                          <a:pt x="2233" y="545"/>
                          <a:pt x="2145" y="384"/>
                          <a:pt x="2027" y="266"/>
                        </a:cubicBezTo>
                        <a:close/>
                        <a:moveTo>
                          <a:pt x="1588" y="1"/>
                        </a:moveTo>
                        <a:cubicBezTo>
                          <a:pt x="1262" y="1"/>
                          <a:pt x="952" y="122"/>
                          <a:pt x="705" y="413"/>
                        </a:cubicBezTo>
                        <a:cubicBezTo>
                          <a:pt x="397" y="736"/>
                          <a:pt x="0" y="692"/>
                          <a:pt x="0" y="942"/>
                        </a:cubicBezTo>
                        <a:cubicBezTo>
                          <a:pt x="0" y="1148"/>
                          <a:pt x="324" y="1133"/>
                          <a:pt x="500" y="1162"/>
                        </a:cubicBezTo>
                        <a:cubicBezTo>
                          <a:pt x="603" y="1177"/>
                          <a:pt x="808" y="1280"/>
                          <a:pt x="1117" y="1383"/>
                        </a:cubicBezTo>
                        <a:cubicBezTo>
                          <a:pt x="1117" y="1441"/>
                          <a:pt x="1117" y="1559"/>
                          <a:pt x="1058" y="1691"/>
                        </a:cubicBezTo>
                        <a:cubicBezTo>
                          <a:pt x="970" y="1867"/>
                          <a:pt x="603" y="1911"/>
                          <a:pt x="603" y="1911"/>
                        </a:cubicBezTo>
                        <a:cubicBezTo>
                          <a:pt x="603" y="1911"/>
                          <a:pt x="955" y="2014"/>
                          <a:pt x="955" y="2323"/>
                        </a:cubicBezTo>
                        <a:cubicBezTo>
                          <a:pt x="955" y="2543"/>
                          <a:pt x="955" y="2661"/>
                          <a:pt x="955" y="3057"/>
                        </a:cubicBezTo>
                        <a:cubicBezTo>
                          <a:pt x="955" y="3237"/>
                          <a:pt x="1015" y="3317"/>
                          <a:pt x="1081" y="3317"/>
                        </a:cubicBezTo>
                        <a:cubicBezTo>
                          <a:pt x="1161" y="3317"/>
                          <a:pt x="1249" y="3199"/>
                          <a:pt x="1249" y="2998"/>
                        </a:cubicBezTo>
                        <a:cubicBezTo>
                          <a:pt x="1264" y="2631"/>
                          <a:pt x="1381" y="1706"/>
                          <a:pt x="1410" y="1456"/>
                        </a:cubicBezTo>
                        <a:cubicBezTo>
                          <a:pt x="1454" y="1456"/>
                          <a:pt x="1484" y="1456"/>
                          <a:pt x="1513" y="1471"/>
                        </a:cubicBezTo>
                        <a:cubicBezTo>
                          <a:pt x="1631" y="1706"/>
                          <a:pt x="2042" y="2470"/>
                          <a:pt x="2982" y="2984"/>
                        </a:cubicBezTo>
                        <a:cubicBezTo>
                          <a:pt x="3400" y="3220"/>
                          <a:pt x="3719" y="3308"/>
                          <a:pt x="3960" y="3308"/>
                        </a:cubicBezTo>
                        <a:cubicBezTo>
                          <a:pt x="4361" y="3308"/>
                          <a:pt x="4543" y="3063"/>
                          <a:pt x="4598" y="2851"/>
                        </a:cubicBezTo>
                        <a:cubicBezTo>
                          <a:pt x="4675" y="2556"/>
                          <a:pt x="4594" y="2102"/>
                          <a:pt x="4218" y="2102"/>
                        </a:cubicBezTo>
                        <a:cubicBezTo>
                          <a:pt x="4165" y="2102"/>
                          <a:pt x="4105" y="2112"/>
                          <a:pt x="4040" y="2132"/>
                        </a:cubicBezTo>
                        <a:cubicBezTo>
                          <a:pt x="3569" y="2264"/>
                          <a:pt x="3775" y="2778"/>
                          <a:pt x="3775" y="2778"/>
                        </a:cubicBezTo>
                        <a:cubicBezTo>
                          <a:pt x="3775" y="2778"/>
                          <a:pt x="3789" y="2349"/>
                          <a:pt x="4123" y="2349"/>
                        </a:cubicBezTo>
                        <a:cubicBezTo>
                          <a:pt x="4138" y="2349"/>
                          <a:pt x="4155" y="2350"/>
                          <a:pt x="4172" y="2352"/>
                        </a:cubicBezTo>
                        <a:cubicBezTo>
                          <a:pt x="4535" y="2392"/>
                          <a:pt x="4430" y="3061"/>
                          <a:pt x="3959" y="3061"/>
                        </a:cubicBezTo>
                        <a:cubicBezTo>
                          <a:pt x="3915" y="3061"/>
                          <a:pt x="3869" y="3055"/>
                          <a:pt x="3819" y="3042"/>
                        </a:cubicBezTo>
                        <a:cubicBezTo>
                          <a:pt x="3217" y="2881"/>
                          <a:pt x="2718" y="2646"/>
                          <a:pt x="2159" y="1970"/>
                        </a:cubicBezTo>
                        <a:cubicBezTo>
                          <a:pt x="1998" y="1765"/>
                          <a:pt x="1910" y="1603"/>
                          <a:pt x="1866" y="1500"/>
                        </a:cubicBezTo>
                        <a:lnTo>
                          <a:pt x="2115" y="1500"/>
                        </a:lnTo>
                        <a:cubicBezTo>
                          <a:pt x="2982" y="1441"/>
                          <a:pt x="3290" y="1104"/>
                          <a:pt x="3290" y="1104"/>
                        </a:cubicBezTo>
                        <a:lnTo>
                          <a:pt x="4877" y="1104"/>
                        </a:lnTo>
                        <a:lnTo>
                          <a:pt x="4877" y="707"/>
                        </a:lnTo>
                        <a:lnTo>
                          <a:pt x="3276" y="707"/>
                        </a:lnTo>
                        <a:cubicBezTo>
                          <a:pt x="3276" y="707"/>
                          <a:pt x="2806" y="399"/>
                          <a:pt x="2248" y="149"/>
                        </a:cubicBezTo>
                        <a:cubicBezTo>
                          <a:pt x="2030" y="55"/>
                          <a:pt x="1806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20" name="Google Shape;2020;p13"/>
                  <p:cNvSpPr/>
                  <p:nvPr/>
                </p:nvSpPr>
                <p:spPr>
                  <a:xfrm>
                    <a:off x="2782311" y="6027875"/>
                    <a:ext cx="388324" cy="64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2" h="854" extrusionOk="0">
                        <a:moveTo>
                          <a:pt x="1813" y="0"/>
                        </a:moveTo>
                        <a:cubicBezTo>
                          <a:pt x="1785" y="0"/>
                          <a:pt x="1757" y="1"/>
                          <a:pt x="1729" y="2"/>
                        </a:cubicBezTo>
                        <a:cubicBezTo>
                          <a:pt x="1083" y="46"/>
                          <a:pt x="392" y="369"/>
                          <a:pt x="187" y="487"/>
                        </a:cubicBezTo>
                        <a:cubicBezTo>
                          <a:pt x="29" y="592"/>
                          <a:pt x="1" y="743"/>
                          <a:pt x="174" y="743"/>
                        </a:cubicBezTo>
                        <a:cubicBezTo>
                          <a:pt x="195" y="743"/>
                          <a:pt x="219" y="741"/>
                          <a:pt x="245" y="736"/>
                        </a:cubicBezTo>
                        <a:cubicBezTo>
                          <a:pt x="480" y="678"/>
                          <a:pt x="1068" y="310"/>
                          <a:pt x="1758" y="296"/>
                        </a:cubicBezTo>
                        <a:cubicBezTo>
                          <a:pt x="1774" y="295"/>
                          <a:pt x="1790" y="295"/>
                          <a:pt x="1806" y="295"/>
                        </a:cubicBezTo>
                        <a:cubicBezTo>
                          <a:pt x="2471" y="295"/>
                          <a:pt x="2944" y="593"/>
                          <a:pt x="3418" y="736"/>
                        </a:cubicBezTo>
                        <a:cubicBezTo>
                          <a:pt x="3844" y="839"/>
                          <a:pt x="4872" y="854"/>
                          <a:pt x="5122" y="854"/>
                        </a:cubicBezTo>
                        <a:lnTo>
                          <a:pt x="5122" y="619"/>
                        </a:lnTo>
                        <a:cubicBezTo>
                          <a:pt x="4872" y="604"/>
                          <a:pt x="3741" y="545"/>
                          <a:pt x="3462" y="443"/>
                        </a:cubicBezTo>
                        <a:cubicBezTo>
                          <a:pt x="3083" y="302"/>
                          <a:pt x="2434" y="0"/>
                          <a:pt x="181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021" name="Google Shape;2021;p13"/>
                <p:cNvSpPr/>
                <p:nvPr/>
              </p:nvSpPr>
              <p:spPr>
                <a:xfrm>
                  <a:off x="2483915" y="6016730"/>
                  <a:ext cx="201592" cy="3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" h="4571" extrusionOk="0">
                      <a:moveTo>
                        <a:pt x="1366" y="222"/>
                      </a:moveTo>
                      <a:cubicBezTo>
                        <a:pt x="2351" y="222"/>
                        <a:pt x="1836" y="1632"/>
                        <a:pt x="1366" y="2147"/>
                      </a:cubicBezTo>
                      <a:cubicBezTo>
                        <a:pt x="896" y="1632"/>
                        <a:pt x="382" y="222"/>
                        <a:pt x="1366" y="222"/>
                      </a:cubicBezTo>
                      <a:close/>
                      <a:moveTo>
                        <a:pt x="1373" y="0"/>
                      </a:moveTo>
                      <a:cubicBezTo>
                        <a:pt x="1240" y="0"/>
                        <a:pt x="1104" y="19"/>
                        <a:pt x="999" y="61"/>
                      </a:cubicBezTo>
                      <a:cubicBezTo>
                        <a:pt x="617" y="208"/>
                        <a:pt x="500" y="560"/>
                        <a:pt x="544" y="972"/>
                      </a:cubicBezTo>
                      <a:cubicBezTo>
                        <a:pt x="603" y="1427"/>
                        <a:pt x="852" y="1926"/>
                        <a:pt x="1102" y="2264"/>
                      </a:cubicBezTo>
                      <a:cubicBezTo>
                        <a:pt x="764" y="2205"/>
                        <a:pt x="1" y="2088"/>
                        <a:pt x="1" y="2088"/>
                      </a:cubicBezTo>
                      <a:lnTo>
                        <a:pt x="1" y="2602"/>
                      </a:lnTo>
                      <a:lnTo>
                        <a:pt x="1205" y="2470"/>
                      </a:lnTo>
                      <a:lnTo>
                        <a:pt x="1087" y="4570"/>
                      </a:lnTo>
                      <a:lnTo>
                        <a:pt x="1646" y="4570"/>
                      </a:lnTo>
                      <a:lnTo>
                        <a:pt x="1528" y="2470"/>
                      </a:lnTo>
                      <a:lnTo>
                        <a:pt x="2659" y="2602"/>
                      </a:lnTo>
                      <a:lnTo>
                        <a:pt x="2659" y="2088"/>
                      </a:lnTo>
                      <a:cubicBezTo>
                        <a:pt x="2659" y="2088"/>
                        <a:pt x="1998" y="2191"/>
                        <a:pt x="1631" y="2249"/>
                      </a:cubicBezTo>
                      <a:cubicBezTo>
                        <a:pt x="1881" y="1912"/>
                        <a:pt x="2130" y="1412"/>
                        <a:pt x="2189" y="972"/>
                      </a:cubicBezTo>
                      <a:cubicBezTo>
                        <a:pt x="2233" y="575"/>
                        <a:pt x="2116" y="222"/>
                        <a:pt x="1763" y="61"/>
                      </a:cubicBezTo>
                      <a:cubicBezTo>
                        <a:pt x="1663" y="23"/>
                        <a:pt x="1519" y="0"/>
                        <a:pt x="13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022" name="Google Shape;2022;p13"/>
                <p:cNvSpPr/>
                <p:nvPr/>
              </p:nvSpPr>
              <p:spPr>
                <a:xfrm>
                  <a:off x="1396716" y="6049179"/>
                  <a:ext cx="386277" cy="28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3717" extrusionOk="0">
                      <a:moveTo>
                        <a:pt x="2336" y="661"/>
                      </a:moveTo>
                      <a:cubicBezTo>
                        <a:pt x="2982" y="661"/>
                        <a:pt x="3525" y="1190"/>
                        <a:pt x="3525" y="1851"/>
                      </a:cubicBezTo>
                      <a:cubicBezTo>
                        <a:pt x="3525" y="2512"/>
                        <a:pt x="2982" y="3040"/>
                        <a:pt x="2336" y="3040"/>
                      </a:cubicBezTo>
                      <a:cubicBezTo>
                        <a:pt x="1675" y="3040"/>
                        <a:pt x="1146" y="2512"/>
                        <a:pt x="1146" y="1851"/>
                      </a:cubicBezTo>
                      <a:cubicBezTo>
                        <a:pt x="1146" y="1190"/>
                        <a:pt x="1675" y="661"/>
                        <a:pt x="2336" y="661"/>
                      </a:cubicBezTo>
                      <a:close/>
                      <a:moveTo>
                        <a:pt x="2321" y="0"/>
                      </a:moveTo>
                      <a:cubicBezTo>
                        <a:pt x="1293" y="0"/>
                        <a:pt x="456" y="823"/>
                        <a:pt x="456" y="1851"/>
                      </a:cubicBezTo>
                      <a:cubicBezTo>
                        <a:pt x="456" y="1851"/>
                        <a:pt x="470" y="2335"/>
                        <a:pt x="382" y="2791"/>
                      </a:cubicBezTo>
                      <a:cubicBezTo>
                        <a:pt x="294" y="3246"/>
                        <a:pt x="0" y="3716"/>
                        <a:pt x="0" y="3716"/>
                      </a:cubicBezTo>
                      <a:cubicBezTo>
                        <a:pt x="0" y="3716"/>
                        <a:pt x="397" y="3408"/>
                        <a:pt x="632" y="2615"/>
                      </a:cubicBezTo>
                      <a:cubicBezTo>
                        <a:pt x="926" y="3261"/>
                        <a:pt x="1557" y="3716"/>
                        <a:pt x="2321" y="3716"/>
                      </a:cubicBezTo>
                      <a:cubicBezTo>
                        <a:pt x="2923" y="3716"/>
                        <a:pt x="3467" y="3408"/>
                        <a:pt x="3804" y="2967"/>
                      </a:cubicBezTo>
                      <a:cubicBezTo>
                        <a:pt x="3848" y="3114"/>
                        <a:pt x="3937" y="3290"/>
                        <a:pt x="4172" y="3364"/>
                      </a:cubicBezTo>
                      <a:cubicBezTo>
                        <a:pt x="4234" y="3384"/>
                        <a:pt x="4289" y="3393"/>
                        <a:pt x="4338" y="3393"/>
                      </a:cubicBezTo>
                      <a:cubicBezTo>
                        <a:pt x="4646" y="3393"/>
                        <a:pt x="4704" y="3032"/>
                        <a:pt x="4730" y="2791"/>
                      </a:cubicBezTo>
                      <a:cubicBezTo>
                        <a:pt x="4774" y="2512"/>
                        <a:pt x="4495" y="2424"/>
                        <a:pt x="4597" y="2350"/>
                      </a:cubicBezTo>
                      <a:cubicBezTo>
                        <a:pt x="4605" y="2342"/>
                        <a:pt x="4615" y="2339"/>
                        <a:pt x="4626" y="2339"/>
                      </a:cubicBezTo>
                      <a:cubicBezTo>
                        <a:pt x="4680" y="2339"/>
                        <a:pt x="4773" y="2409"/>
                        <a:pt x="4906" y="2409"/>
                      </a:cubicBezTo>
                      <a:cubicBezTo>
                        <a:pt x="5062" y="2409"/>
                        <a:pt x="5095" y="2203"/>
                        <a:pt x="5043" y="2203"/>
                      </a:cubicBezTo>
                      <a:cubicBezTo>
                        <a:pt x="5042" y="2203"/>
                        <a:pt x="5040" y="2203"/>
                        <a:pt x="5038" y="2203"/>
                      </a:cubicBezTo>
                      <a:lnTo>
                        <a:pt x="4597" y="2203"/>
                      </a:lnTo>
                      <a:cubicBezTo>
                        <a:pt x="4407" y="2203"/>
                        <a:pt x="4245" y="2482"/>
                        <a:pt x="4289" y="2703"/>
                      </a:cubicBezTo>
                      <a:cubicBezTo>
                        <a:pt x="4339" y="2903"/>
                        <a:pt x="4432" y="3168"/>
                        <a:pt x="4275" y="3168"/>
                      </a:cubicBezTo>
                      <a:cubicBezTo>
                        <a:pt x="4249" y="3168"/>
                        <a:pt x="4214" y="3160"/>
                        <a:pt x="4172" y="3143"/>
                      </a:cubicBezTo>
                      <a:cubicBezTo>
                        <a:pt x="3995" y="3085"/>
                        <a:pt x="3981" y="2820"/>
                        <a:pt x="4010" y="2615"/>
                      </a:cubicBezTo>
                      <a:cubicBezTo>
                        <a:pt x="4113" y="2379"/>
                        <a:pt x="4172" y="2130"/>
                        <a:pt x="4172" y="1851"/>
                      </a:cubicBezTo>
                      <a:cubicBezTo>
                        <a:pt x="4172" y="823"/>
                        <a:pt x="3334" y="0"/>
                        <a:pt x="23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sp>
              <p:nvSpPr>
                <p:cNvPr id="2023" name="Google Shape;2023;p13"/>
                <p:cNvSpPr/>
                <p:nvPr/>
              </p:nvSpPr>
              <p:spPr>
                <a:xfrm>
                  <a:off x="3217837" y="6035836"/>
                  <a:ext cx="250644" cy="3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6" h="4064" extrusionOk="0">
                      <a:moveTo>
                        <a:pt x="2555" y="1"/>
                      </a:moveTo>
                      <a:cubicBezTo>
                        <a:pt x="2431" y="1"/>
                        <a:pt x="2306" y="33"/>
                        <a:pt x="2189" y="103"/>
                      </a:cubicBezTo>
                      <a:cubicBezTo>
                        <a:pt x="1778" y="338"/>
                        <a:pt x="1734" y="910"/>
                        <a:pt x="1631" y="1322"/>
                      </a:cubicBezTo>
                      <a:cubicBezTo>
                        <a:pt x="1557" y="1571"/>
                        <a:pt x="1499" y="1836"/>
                        <a:pt x="1410" y="2085"/>
                      </a:cubicBezTo>
                      <a:cubicBezTo>
                        <a:pt x="1278" y="2423"/>
                        <a:pt x="1043" y="2702"/>
                        <a:pt x="779" y="2952"/>
                      </a:cubicBezTo>
                      <a:cubicBezTo>
                        <a:pt x="588" y="3143"/>
                        <a:pt x="0" y="3584"/>
                        <a:pt x="147" y="3775"/>
                      </a:cubicBezTo>
                      <a:cubicBezTo>
                        <a:pt x="181" y="3819"/>
                        <a:pt x="223" y="3839"/>
                        <a:pt x="272" y="3839"/>
                      </a:cubicBezTo>
                      <a:cubicBezTo>
                        <a:pt x="350" y="3839"/>
                        <a:pt x="444" y="3788"/>
                        <a:pt x="544" y="3716"/>
                      </a:cubicBezTo>
                      <a:cubicBezTo>
                        <a:pt x="691" y="3628"/>
                        <a:pt x="823" y="3496"/>
                        <a:pt x="940" y="3378"/>
                      </a:cubicBezTo>
                      <a:cubicBezTo>
                        <a:pt x="1030" y="3298"/>
                        <a:pt x="1163" y="3223"/>
                        <a:pt x="1306" y="3223"/>
                      </a:cubicBezTo>
                      <a:cubicBezTo>
                        <a:pt x="1398" y="3223"/>
                        <a:pt x="1495" y="3254"/>
                        <a:pt x="1587" y="3334"/>
                      </a:cubicBezTo>
                      <a:cubicBezTo>
                        <a:pt x="1719" y="3466"/>
                        <a:pt x="1704" y="3804"/>
                        <a:pt x="1734" y="3995"/>
                      </a:cubicBezTo>
                      <a:cubicBezTo>
                        <a:pt x="1734" y="4019"/>
                        <a:pt x="1763" y="4063"/>
                        <a:pt x="1800" y="4063"/>
                      </a:cubicBezTo>
                      <a:cubicBezTo>
                        <a:pt x="1831" y="4063"/>
                        <a:pt x="1868" y="4030"/>
                        <a:pt x="1895" y="3921"/>
                      </a:cubicBezTo>
                      <a:cubicBezTo>
                        <a:pt x="1939" y="3804"/>
                        <a:pt x="1983" y="3451"/>
                        <a:pt x="1998" y="3422"/>
                      </a:cubicBezTo>
                      <a:cubicBezTo>
                        <a:pt x="2024" y="3370"/>
                        <a:pt x="2040" y="3333"/>
                        <a:pt x="2067" y="3333"/>
                      </a:cubicBezTo>
                      <a:cubicBezTo>
                        <a:pt x="2085" y="3333"/>
                        <a:pt x="2109" y="3351"/>
                        <a:pt x="2145" y="3393"/>
                      </a:cubicBezTo>
                      <a:cubicBezTo>
                        <a:pt x="2160" y="3437"/>
                        <a:pt x="2321" y="3848"/>
                        <a:pt x="2380" y="3980"/>
                      </a:cubicBezTo>
                      <a:cubicBezTo>
                        <a:pt x="2399" y="4006"/>
                        <a:pt x="2444" y="4018"/>
                        <a:pt x="2486" y="4018"/>
                      </a:cubicBezTo>
                      <a:cubicBezTo>
                        <a:pt x="2539" y="4018"/>
                        <a:pt x="2587" y="3999"/>
                        <a:pt x="2571" y="3966"/>
                      </a:cubicBezTo>
                      <a:cubicBezTo>
                        <a:pt x="2483" y="3789"/>
                        <a:pt x="2409" y="3525"/>
                        <a:pt x="2380" y="3334"/>
                      </a:cubicBezTo>
                      <a:cubicBezTo>
                        <a:pt x="2380" y="3319"/>
                        <a:pt x="2380" y="3319"/>
                        <a:pt x="2380" y="3319"/>
                      </a:cubicBezTo>
                      <a:cubicBezTo>
                        <a:pt x="2380" y="3261"/>
                        <a:pt x="2380" y="3216"/>
                        <a:pt x="2380" y="3158"/>
                      </a:cubicBezTo>
                      <a:cubicBezTo>
                        <a:pt x="2688" y="2952"/>
                        <a:pt x="2894" y="2614"/>
                        <a:pt x="2938" y="2232"/>
                      </a:cubicBezTo>
                      <a:cubicBezTo>
                        <a:pt x="2967" y="1953"/>
                        <a:pt x="2923" y="1674"/>
                        <a:pt x="2850" y="1410"/>
                      </a:cubicBezTo>
                      <a:cubicBezTo>
                        <a:pt x="2806" y="1278"/>
                        <a:pt x="2688" y="1072"/>
                        <a:pt x="2688" y="940"/>
                      </a:cubicBezTo>
                      <a:cubicBezTo>
                        <a:pt x="2688" y="720"/>
                        <a:pt x="2850" y="631"/>
                        <a:pt x="2967" y="514"/>
                      </a:cubicBezTo>
                      <a:cubicBezTo>
                        <a:pt x="3026" y="529"/>
                        <a:pt x="3100" y="543"/>
                        <a:pt x="3144" y="573"/>
                      </a:cubicBezTo>
                      <a:cubicBezTo>
                        <a:pt x="3246" y="631"/>
                        <a:pt x="3305" y="705"/>
                        <a:pt x="3305" y="705"/>
                      </a:cubicBezTo>
                      <a:cubicBezTo>
                        <a:pt x="3305" y="705"/>
                        <a:pt x="3305" y="455"/>
                        <a:pt x="3144" y="279"/>
                      </a:cubicBezTo>
                      <a:cubicBezTo>
                        <a:pt x="2985" y="101"/>
                        <a:pt x="2772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24" name="Google Shape;2024;p13"/>
                <p:cNvGrpSpPr/>
                <p:nvPr/>
              </p:nvGrpSpPr>
              <p:grpSpPr>
                <a:xfrm>
                  <a:off x="1854996" y="6048042"/>
                  <a:ext cx="206444" cy="282942"/>
                  <a:chOff x="1854336" y="6048042"/>
                  <a:chExt cx="206444" cy="282942"/>
                </a:xfrm>
              </p:grpSpPr>
              <p:sp>
                <p:nvSpPr>
                  <p:cNvPr id="2025" name="Google Shape;2025;p13"/>
                  <p:cNvSpPr/>
                  <p:nvPr/>
                </p:nvSpPr>
                <p:spPr>
                  <a:xfrm>
                    <a:off x="1854336" y="6048042"/>
                    <a:ext cx="206444" cy="2495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3" h="3291" extrusionOk="0">
                        <a:moveTo>
                          <a:pt x="1477" y="1"/>
                        </a:moveTo>
                        <a:cubicBezTo>
                          <a:pt x="1404" y="1"/>
                          <a:pt x="1328" y="6"/>
                          <a:pt x="1249" y="15"/>
                        </a:cubicBezTo>
                        <a:cubicBezTo>
                          <a:pt x="647" y="89"/>
                          <a:pt x="1" y="705"/>
                          <a:pt x="309" y="1484"/>
                        </a:cubicBezTo>
                        <a:cubicBezTo>
                          <a:pt x="574" y="2145"/>
                          <a:pt x="1161" y="1998"/>
                          <a:pt x="1161" y="2365"/>
                        </a:cubicBezTo>
                        <a:cubicBezTo>
                          <a:pt x="1161" y="2600"/>
                          <a:pt x="1161" y="2835"/>
                          <a:pt x="1161" y="2982"/>
                        </a:cubicBezTo>
                        <a:lnTo>
                          <a:pt x="970" y="2982"/>
                        </a:lnTo>
                        <a:lnTo>
                          <a:pt x="970" y="3290"/>
                        </a:lnTo>
                        <a:lnTo>
                          <a:pt x="1675" y="3290"/>
                        </a:lnTo>
                        <a:lnTo>
                          <a:pt x="1675" y="2982"/>
                        </a:lnTo>
                        <a:lnTo>
                          <a:pt x="1484" y="2982"/>
                        </a:lnTo>
                        <a:lnTo>
                          <a:pt x="1484" y="2086"/>
                        </a:lnTo>
                        <a:cubicBezTo>
                          <a:pt x="1484" y="1734"/>
                          <a:pt x="941" y="1836"/>
                          <a:pt x="721" y="1381"/>
                        </a:cubicBezTo>
                        <a:cubicBezTo>
                          <a:pt x="580" y="1072"/>
                          <a:pt x="776" y="452"/>
                          <a:pt x="1322" y="452"/>
                        </a:cubicBezTo>
                        <a:cubicBezTo>
                          <a:pt x="1346" y="452"/>
                          <a:pt x="1371" y="453"/>
                          <a:pt x="1396" y="456"/>
                        </a:cubicBezTo>
                        <a:cubicBezTo>
                          <a:pt x="1675" y="485"/>
                          <a:pt x="2057" y="426"/>
                          <a:pt x="2219" y="940"/>
                        </a:cubicBezTo>
                        <a:cubicBezTo>
                          <a:pt x="2395" y="1454"/>
                          <a:pt x="1837" y="1954"/>
                          <a:pt x="1837" y="1954"/>
                        </a:cubicBezTo>
                        <a:cubicBezTo>
                          <a:pt x="1837" y="1954"/>
                          <a:pt x="1849" y="1955"/>
                          <a:pt x="1870" y="1955"/>
                        </a:cubicBezTo>
                        <a:cubicBezTo>
                          <a:pt x="2002" y="1955"/>
                          <a:pt x="2499" y="1911"/>
                          <a:pt x="2601" y="1264"/>
                        </a:cubicBezTo>
                        <a:cubicBezTo>
                          <a:pt x="2722" y="589"/>
                          <a:pt x="2298" y="1"/>
                          <a:pt x="147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26" name="Google Shape;2026;p13"/>
                  <p:cNvSpPr/>
                  <p:nvPr/>
                </p:nvSpPr>
                <p:spPr>
                  <a:xfrm>
                    <a:off x="1927876" y="6308618"/>
                    <a:ext cx="53525" cy="2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295" extrusionOk="0">
                        <a:moveTo>
                          <a:pt x="0" y="0"/>
                        </a:moveTo>
                        <a:lnTo>
                          <a:pt x="0" y="294"/>
                        </a:lnTo>
                        <a:lnTo>
                          <a:pt x="705" y="294"/>
                        </a:lnTo>
                        <a:lnTo>
                          <a:pt x="705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  <p:sp>
              <p:nvSpPr>
                <p:cNvPr id="2027" name="Google Shape;2027;p13"/>
                <p:cNvSpPr/>
                <p:nvPr/>
              </p:nvSpPr>
              <p:spPr>
                <a:xfrm>
                  <a:off x="3540485" y="6017943"/>
                  <a:ext cx="223882" cy="343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3" h="4527" extrusionOk="0">
                      <a:moveTo>
                        <a:pt x="852" y="1"/>
                      </a:moveTo>
                      <a:cubicBezTo>
                        <a:pt x="485" y="1"/>
                        <a:pt x="353" y="206"/>
                        <a:pt x="176" y="251"/>
                      </a:cubicBezTo>
                      <a:cubicBezTo>
                        <a:pt x="0" y="295"/>
                        <a:pt x="235" y="530"/>
                        <a:pt x="646" y="530"/>
                      </a:cubicBezTo>
                      <a:cubicBezTo>
                        <a:pt x="848" y="530"/>
                        <a:pt x="1018" y="487"/>
                        <a:pt x="1161" y="487"/>
                      </a:cubicBezTo>
                      <a:cubicBezTo>
                        <a:pt x="1310" y="487"/>
                        <a:pt x="1430" y="533"/>
                        <a:pt x="1528" y="721"/>
                      </a:cubicBezTo>
                      <a:cubicBezTo>
                        <a:pt x="1719" y="1088"/>
                        <a:pt x="1028" y="1058"/>
                        <a:pt x="646" y="1191"/>
                      </a:cubicBezTo>
                      <a:cubicBezTo>
                        <a:pt x="265" y="1308"/>
                        <a:pt x="235" y="1455"/>
                        <a:pt x="309" y="2439"/>
                      </a:cubicBezTo>
                      <a:cubicBezTo>
                        <a:pt x="382" y="3408"/>
                        <a:pt x="573" y="4334"/>
                        <a:pt x="1058" y="4481"/>
                      </a:cubicBezTo>
                      <a:cubicBezTo>
                        <a:pt x="1147" y="4511"/>
                        <a:pt x="1227" y="4526"/>
                        <a:pt x="1298" y="4526"/>
                      </a:cubicBezTo>
                      <a:cubicBezTo>
                        <a:pt x="1602" y="4526"/>
                        <a:pt x="1750" y="4257"/>
                        <a:pt x="1821" y="3805"/>
                      </a:cubicBezTo>
                      <a:cubicBezTo>
                        <a:pt x="1895" y="3423"/>
                        <a:pt x="1748" y="2865"/>
                        <a:pt x="2174" y="2821"/>
                      </a:cubicBezTo>
                      <a:cubicBezTo>
                        <a:pt x="2207" y="2819"/>
                        <a:pt x="2239" y="2816"/>
                        <a:pt x="2270" y="2816"/>
                      </a:cubicBezTo>
                      <a:cubicBezTo>
                        <a:pt x="2440" y="2816"/>
                        <a:pt x="2548" y="2887"/>
                        <a:pt x="2424" y="3423"/>
                      </a:cubicBezTo>
                      <a:cubicBezTo>
                        <a:pt x="2277" y="4055"/>
                        <a:pt x="2879" y="4084"/>
                        <a:pt x="2879" y="4084"/>
                      </a:cubicBezTo>
                      <a:cubicBezTo>
                        <a:pt x="2879" y="4084"/>
                        <a:pt x="2512" y="3967"/>
                        <a:pt x="2703" y="3320"/>
                      </a:cubicBezTo>
                      <a:cubicBezTo>
                        <a:pt x="2776" y="3012"/>
                        <a:pt x="2952" y="2527"/>
                        <a:pt x="2306" y="2366"/>
                      </a:cubicBezTo>
                      <a:cubicBezTo>
                        <a:pt x="2228" y="2346"/>
                        <a:pt x="2157" y="2337"/>
                        <a:pt x="2094" y="2337"/>
                      </a:cubicBezTo>
                      <a:cubicBezTo>
                        <a:pt x="1404" y="2337"/>
                        <a:pt x="1600" y="3430"/>
                        <a:pt x="1586" y="3673"/>
                      </a:cubicBezTo>
                      <a:cubicBezTo>
                        <a:pt x="1586" y="3831"/>
                        <a:pt x="1465" y="3942"/>
                        <a:pt x="1348" y="3942"/>
                      </a:cubicBezTo>
                      <a:cubicBezTo>
                        <a:pt x="1271" y="3942"/>
                        <a:pt x="1196" y="3893"/>
                        <a:pt x="1160" y="3776"/>
                      </a:cubicBezTo>
                      <a:cubicBezTo>
                        <a:pt x="1058" y="3497"/>
                        <a:pt x="1293" y="2498"/>
                        <a:pt x="1528" y="2145"/>
                      </a:cubicBezTo>
                      <a:cubicBezTo>
                        <a:pt x="1748" y="1807"/>
                        <a:pt x="2086" y="926"/>
                        <a:pt x="1880" y="559"/>
                      </a:cubicBezTo>
                      <a:cubicBezTo>
                        <a:pt x="1675" y="192"/>
                        <a:pt x="1234" y="1"/>
                        <a:pt x="85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aseline="-25000" dirty="0"/>
                </a:p>
              </p:txBody>
            </p:sp>
            <p:grpSp>
              <p:nvGrpSpPr>
                <p:cNvPr id="2028" name="Google Shape;2028;p13"/>
                <p:cNvGrpSpPr/>
                <p:nvPr/>
              </p:nvGrpSpPr>
              <p:grpSpPr>
                <a:xfrm>
                  <a:off x="2133444" y="6056912"/>
                  <a:ext cx="278468" cy="265125"/>
                  <a:chOff x="2160552" y="6056912"/>
                  <a:chExt cx="278468" cy="265125"/>
                </a:xfrm>
              </p:grpSpPr>
              <p:sp>
                <p:nvSpPr>
                  <p:cNvPr id="2029" name="Google Shape;2029;p13"/>
                  <p:cNvSpPr/>
                  <p:nvPr/>
                </p:nvSpPr>
                <p:spPr>
                  <a:xfrm>
                    <a:off x="2160552" y="6151605"/>
                    <a:ext cx="278468" cy="170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73" h="2248" extrusionOk="0">
                        <a:moveTo>
                          <a:pt x="1" y="0"/>
                        </a:moveTo>
                        <a:lnTo>
                          <a:pt x="1" y="2248"/>
                        </a:lnTo>
                        <a:lnTo>
                          <a:pt x="3673" y="2248"/>
                        </a:lnTo>
                        <a:lnTo>
                          <a:pt x="3673" y="0"/>
                        </a:lnTo>
                        <a:lnTo>
                          <a:pt x="3276" y="0"/>
                        </a:lnTo>
                        <a:lnTo>
                          <a:pt x="3276" y="1454"/>
                        </a:lnTo>
                        <a:lnTo>
                          <a:pt x="2821" y="1454"/>
                        </a:lnTo>
                        <a:lnTo>
                          <a:pt x="2821" y="0"/>
                        </a:lnTo>
                        <a:lnTo>
                          <a:pt x="2410" y="0"/>
                        </a:lnTo>
                        <a:lnTo>
                          <a:pt x="2410" y="1454"/>
                        </a:lnTo>
                        <a:lnTo>
                          <a:pt x="2013" y="1454"/>
                        </a:lnTo>
                        <a:lnTo>
                          <a:pt x="2013" y="0"/>
                        </a:lnTo>
                        <a:lnTo>
                          <a:pt x="1602" y="0"/>
                        </a:lnTo>
                        <a:lnTo>
                          <a:pt x="1602" y="1454"/>
                        </a:lnTo>
                        <a:lnTo>
                          <a:pt x="1220" y="1454"/>
                        </a:lnTo>
                        <a:lnTo>
                          <a:pt x="1220" y="0"/>
                        </a:lnTo>
                        <a:lnTo>
                          <a:pt x="809" y="0"/>
                        </a:lnTo>
                        <a:lnTo>
                          <a:pt x="809" y="1454"/>
                        </a:lnTo>
                        <a:lnTo>
                          <a:pt x="412" y="1454"/>
                        </a:lnTo>
                        <a:lnTo>
                          <a:pt x="41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  <p:sp>
                <p:nvSpPr>
                  <p:cNvPr id="2030" name="Google Shape;2030;p13"/>
                  <p:cNvSpPr/>
                  <p:nvPr/>
                </p:nvSpPr>
                <p:spPr>
                  <a:xfrm>
                    <a:off x="2160552" y="6056912"/>
                    <a:ext cx="272934" cy="3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0" h="442" extrusionOk="0">
                        <a:moveTo>
                          <a:pt x="1" y="1"/>
                        </a:moveTo>
                        <a:lnTo>
                          <a:pt x="1" y="442"/>
                        </a:lnTo>
                        <a:lnTo>
                          <a:pt x="3599" y="442"/>
                        </a:lnTo>
                        <a:lnTo>
                          <a:pt x="359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aseline="-25000" dirty="0"/>
                  </a:p>
                </p:txBody>
              </p:sp>
            </p:grpSp>
          </p:grpSp>
        </p:grpSp>
      </p:grpSp>
      <p:sp>
        <p:nvSpPr>
          <p:cNvPr id="2031" name="Google Shape;2031;p13"/>
          <p:cNvSpPr/>
          <p:nvPr/>
        </p:nvSpPr>
        <p:spPr>
          <a:xfrm>
            <a:off x="8088225" y="633026"/>
            <a:ext cx="758326" cy="143616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32" name="Google Shape;2032;p13"/>
          <p:cNvGrpSpPr/>
          <p:nvPr/>
        </p:nvGrpSpPr>
        <p:grpSpPr>
          <a:xfrm>
            <a:off x="8770360" y="4230796"/>
            <a:ext cx="653257" cy="373193"/>
            <a:chOff x="4358351" y="4095249"/>
            <a:chExt cx="854937" cy="488409"/>
          </a:xfrm>
        </p:grpSpPr>
        <p:sp>
          <p:nvSpPr>
            <p:cNvPr id="2033" name="Google Shape;2033;p13"/>
            <p:cNvSpPr/>
            <p:nvPr/>
          </p:nvSpPr>
          <p:spPr>
            <a:xfrm>
              <a:off x="4358351" y="4095249"/>
              <a:ext cx="698923" cy="488409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8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4515653" y="4095249"/>
              <a:ext cx="697635" cy="488409"/>
            </a:xfrm>
            <a:custGeom>
              <a:avLst/>
              <a:gdLst/>
              <a:ahLst/>
              <a:cxnLst/>
              <a:rect l="l" t="t" r="r" b="b"/>
              <a:pathLst>
                <a:path w="8666" h="6067" extrusionOk="0">
                  <a:moveTo>
                    <a:pt x="3084" y="0"/>
                  </a:moveTo>
                  <a:lnTo>
                    <a:pt x="0" y="6067"/>
                  </a:lnTo>
                  <a:lnTo>
                    <a:pt x="8666" y="6067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4921144" y="4429898"/>
              <a:ext cx="73418" cy="2608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4775757" y="4331765"/>
              <a:ext cx="73338" cy="2487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8"/>
                  </a:lnTo>
                  <a:lnTo>
                    <a:pt x="911" y="308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4695334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5021692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4734378" y="4278553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4605494" y="4485445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41" name="Google Shape;2041;p13"/>
          <p:cNvGrpSpPr/>
          <p:nvPr/>
        </p:nvGrpSpPr>
        <p:grpSpPr>
          <a:xfrm>
            <a:off x="-429181" y="1577431"/>
            <a:ext cx="970524" cy="554442"/>
            <a:chOff x="4358351" y="4095249"/>
            <a:chExt cx="854937" cy="488409"/>
          </a:xfrm>
        </p:grpSpPr>
        <p:sp>
          <p:nvSpPr>
            <p:cNvPr id="2042" name="Google Shape;2042;p13"/>
            <p:cNvSpPr/>
            <p:nvPr/>
          </p:nvSpPr>
          <p:spPr>
            <a:xfrm>
              <a:off x="4358351" y="4095249"/>
              <a:ext cx="698923" cy="488409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8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13"/>
            <p:cNvSpPr/>
            <p:nvPr/>
          </p:nvSpPr>
          <p:spPr>
            <a:xfrm>
              <a:off x="4515653" y="4095249"/>
              <a:ext cx="697635" cy="488409"/>
            </a:xfrm>
            <a:custGeom>
              <a:avLst/>
              <a:gdLst/>
              <a:ahLst/>
              <a:cxnLst/>
              <a:rect l="l" t="t" r="r" b="b"/>
              <a:pathLst>
                <a:path w="8666" h="6067" extrusionOk="0">
                  <a:moveTo>
                    <a:pt x="3084" y="0"/>
                  </a:moveTo>
                  <a:lnTo>
                    <a:pt x="0" y="6067"/>
                  </a:lnTo>
                  <a:lnTo>
                    <a:pt x="8666" y="6067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13"/>
            <p:cNvSpPr/>
            <p:nvPr/>
          </p:nvSpPr>
          <p:spPr>
            <a:xfrm>
              <a:off x="4921144" y="4429898"/>
              <a:ext cx="73418" cy="2608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13"/>
            <p:cNvSpPr/>
            <p:nvPr/>
          </p:nvSpPr>
          <p:spPr>
            <a:xfrm>
              <a:off x="4775757" y="4331765"/>
              <a:ext cx="73338" cy="2487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8"/>
                  </a:lnTo>
                  <a:lnTo>
                    <a:pt x="911" y="308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13"/>
            <p:cNvSpPr/>
            <p:nvPr/>
          </p:nvSpPr>
          <p:spPr>
            <a:xfrm>
              <a:off x="4695334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13"/>
            <p:cNvSpPr/>
            <p:nvPr/>
          </p:nvSpPr>
          <p:spPr>
            <a:xfrm>
              <a:off x="5021692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13"/>
            <p:cNvSpPr/>
            <p:nvPr/>
          </p:nvSpPr>
          <p:spPr>
            <a:xfrm>
              <a:off x="4734378" y="4278553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13"/>
            <p:cNvSpPr/>
            <p:nvPr/>
          </p:nvSpPr>
          <p:spPr>
            <a:xfrm>
              <a:off x="4605494" y="4485445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1" r:id="rId10"/>
    <p:sldLayoutId id="2147483663" r:id="rId11"/>
    <p:sldLayoutId id="2147483664" r:id="rId12"/>
    <p:sldLayoutId id="2147483666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5" r:id="rId19"/>
    <p:sldLayoutId id="214748368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40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slide" Target="slide11.xml"/><Relationship Id="rId5" Type="http://schemas.openxmlformats.org/officeDocument/2006/relationships/image" Target="../media/image5.png"/><Relationship Id="rId10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Fa22-bscs-204@lgu.edu.pk" TargetMode="External"/><Relationship Id="rId2" Type="http://schemas.openxmlformats.org/officeDocument/2006/relationships/hyperlink" Target="mailto:Fa22-bscs-342@lgu.edu.pk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net" TargetMode="External"/><Relationship Id="rId2" Type="http://schemas.openxmlformats.org/officeDocument/2006/relationships/hyperlink" Target="https://journals.sagepub.com/doi/10.1177/0307513319896288" TargetMode="Externa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staba_of_Hesy-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Nefertari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3" name="Google Shape;7253;p39"/>
          <p:cNvSpPr txBox="1">
            <a:spLocks noGrp="1"/>
          </p:cNvSpPr>
          <p:nvPr>
            <p:ph type="ctrTitle"/>
          </p:nvPr>
        </p:nvSpPr>
        <p:spPr>
          <a:xfrm>
            <a:off x="629510" y="1015116"/>
            <a:ext cx="4031080" cy="17337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dirty="0">
                <a:solidFill>
                  <a:schemeClr val="dk1"/>
                </a:solidFill>
              </a:rPr>
              <a:t>DSA PROJECT</a:t>
            </a:r>
            <a:endParaRPr sz="1700" b="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7200" dirty="0"/>
              <a:t>SENET</a:t>
            </a:r>
            <a:endParaRPr sz="7200" dirty="0"/>
          </a:p>
        </p:txBody>
      </p:sp>
      <p:grpSp>
        <p:nvGrpSpPr>
          <p:cNvPr id="7254" name="Google Shape;7254;p39"/>
          <p:cNvGrpSpPr/>
          <p:nvPr/>
        </p:nvGrpSpPr>
        <p:grpSpPr>
          <a:xfrm>
            <a:off x="4747748" y="982573"/>
            <a:ext cx="4929499" cy="3161247"/>
            <a:chOff x="5132164" y="725226"/>
            <a:chExt cx="3105392" cy="1991462"/>
          </a:xfrm>
        </p:grpSpPr>
        <p:sp>
          <p:nvSpPr>
            <p:cNvPr id="7255" name="Google Shape;7255;p39"/>
            <p:cNvSpPr/>
            <p:nvPr/>
          </p:nvSpPr>
          <p:spPr>
            <a:xfrm>
              <a:off x="8041847" y="264082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6" name="Google Shape;7256;p39"/>
            <p:cNvSpPr/>
            <p:nvPr/>
          </p:nvSpPr>
          <p:spPr>
            <a:xfrm>
              <a:off x="5946424" y="1410088"/>
              <a:ext cx="1871360" cy="1306600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7" name="Google Shape;7257;p39"/>
            <p:cNvSpPr/>
            <p:nvPr/>
          </p:nvSpPr>
          <p:spPr>
            <a:xfrm>
              <a:off x="6367244" y="1410088"/>
              <a:ext cx="1870313" cy="1306600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8" name="Google Shape;7258;p39"/>
            <p:cNvSpPr/>
            <p:nvPr/>
          </p:nvSpPr>
          <p:spPr>
            <a:xfrm>
              <a:off x="7291328" y="2662749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9" name="Google Shape;7259;p39"/>
            <p:cNvSpPr/>
            <p:nvPr/>
          </p:nvSpPr>
          <p:spPr>
            <a:xfrm>
              <a:off x="7537461" y="2662749"/>
              <a:ext cx="124264" cy="23192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0" name="Google Shape;7260;p39"/>
            <p:cNvSpPr/>
            <p:nvPr/>
          </p:nvSpPr>
          <p:spPr>
            <a:xfrm>
              <a:off x="7807833" y="2552924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1" name="Google Shape;7261;p39"/>
            <p:cNvSpPr/>
            <p:nvPr/>
          </p:nvSpPr>
          <p:spPr>
            <a:xfrm>
              <a:off x="7456215" y="2607836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2" name="Google Shape;7262;p39"/>
            <p:cNvSpPr/>
            <p:nvPr/>
          </p:nvSpPr>
          <p:spPr>
            <a:xfrm>
              <a:off x="7388061" y="2552924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3" name="Google Shape;7263;p39"/>
            <p:cNvSpPr/>
            <p:nvPr/>
          </p:nvSpPr>
          <p:spPr>
            <a:xfrm>
              <a:off x="7525416" y="2322127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4" name="Google Shape;7264;p39"/>
            <p:cNvSpPr/>
            <p:nvPr/>
          </p:nvSpPr>
          <p:spPr>
            <a:xfrm>
              <a:off x="7493546" y="2125445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5" name="Google Shape;7265;p39"/>
            <p:cNvSpPr/>
            <p:nvPr/>
          </p:nvSpPr>
          <p:spPr>
            <a:xfrm>
              <a:off x="7414395" y="2372701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6" name="Google Shape;7266;p39"/>
            <p:cNvSpPr/>
            <p:nvPr/>
          </p:nvSpPr>
          <p:spPr>
            <a:xfrm>
              <a:off x="7555042" y="2372701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7" name="Google Shape;7267;p39"/>
            <p:cNvSpPr/>
            <p:nvPr/>
          </p:nvSpPr>
          <p:spPr>
            <a:xfrm>
              <a:off x="7441926" y="2662749"/>
              <a:ext cx="68154" cy="23192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8" name="Google Shape;7268;p39"/>
            <p:cNvSpPr/>
            <p:nvPr/>
          </p:nvSpPr>
          <p:spPr>
            <a:xfrm>
              <a:off x="7723221" y="2518809"/>
              <a:ext cx="68154" cy="23192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9" name="Google Shape;7269;p39"/>
            <p:cNvSpPr/>
            <p:nvPr/>
          </p:nvSpPr>
          <p:spPr>
            <a:xfrm>
              <a:off x="6917789" y="2518809"/>
              <a:ext cx="69276" cy="23192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0" name="Google Shape;7270;p39"/>
            <p:cNvSpPr/>
            <p:nvPr/>
          </p:nvSpPr>
          <p:spPr>
            <a:xfrm>
              <a:off x="7661650" y="2239759"/>
              <a:ext cx="68229" cy="2423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1" name="Google Shape;7271;p39"/>
            <p:cNvSpPr/>
            <p:nvPr/>
          </p:nvSpPr>
          <p:spPr>
            <a:xfrm>
              <a:off x="7589157" y="2171605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2" name="Google Shape;7272;p39"/>
            <p:cNvSpPr/>
            <p:nvPr/>
          </p:nvSpPr>
          <p:spPr>
            <a:xfrm>
              <a:off x="7291328" y="2552924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3" name="Google Shape;7273;p39"/>
            <p:cNvSpPr/>
            <p:nvPr/>
          </p:nvSpPr>
          <p:spPr>
            <a:xfrm>
              <a:off x="7807833" y="2518809"/>
              <a:ext cx="68154" cy="23192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4" name="Google Shape;7274;p39"/>
            <p:cNvSpPr/>
            <p:nvPr/>
          </p:nvSpPr>
          <p:spPr>
            <a:xfrm>
              <a:off x="7695764" y="246718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5" name="Google Shape;7275;p39"/>
            <p:cNvSpPr/>
            <p:nvPr/>
          </p:nvSpPr>
          <p:spPr>
            <a:xfrm>
              <a:off x="6943001" y="246718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6" name="Google Shape;7276;p39"/>
            <p:cNvSpPr/>
            <p:nvPr/>
          </p:nvSpPr>
          <p:spPr>
            <a:xfrm>
              <a:off x="7586912" y="2518809"/>
              <a:ext cx="124264" cy="23192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7" name="Google Shape;7277;p39"/>
            <p:cNvSpPr/>
            <p:nvPr/>
          </p:nvSpPr>
          <p:spPr>
            <a:xfrm>
              <a:off x="6758439" y="2518809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8" name="Google Shape;7278;p39"/>
            <p:cNvSpPr/>
            <p:nvPr/>
          </p:nvSpPr>
          <p:spPr>
            <a:xfrm>
              <a:off x="7896786" y="2611128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9" name="Google Shape;7279;p39"/>
            <p:cNvSpPr/>
            <p:nvPr/>
          </p:nvSpPr>
          <p:spPr>
            <a:xfrm>
              <a:off x="6813351" y="229137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0" name="Google Shape;7280;p39"/>
            <p:cNvSpPr/>
            <p:nvPr/>
          </p:nvSpPr>
          <p:spPr>
            <a:xfrm>
              <a:off x="6926542" y="2372701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1" name="Google Shape;7281;p39"/>
            <p:cNvSpPr/>
            <p:nvPr/>
          </p:nvSpPr>
          <p:spPr>
            <a:xfrm>
              <a:off x="7059484" y="229137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2" name="Google Shape;7282;p39"/>
            <p:cNvSpPr/>
            <p:nvPr/>
          </p:nvSpPr>
          <p:spPr>
            <a:xfrm>
              <a:off x="7329856" y="2181480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3" name="Google Shape;7283;p39"/>
            <p:cNvSpPr/>
            <p:nvPr/>
          </p:nvSpPr>
          <p:spPr>
            <a:xfrm>
              <a:off x="6977115" y="2236392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4" name="Google Shape;7284;p39"/>
            <p:cNvSpPr/>
            <p:nvPr/>
          </p:nvSpPr>
          <p:spPr>
            <a:xfrm>
              <a:off x="6908961" y="2181480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5" name="Google Shape;7285;p39"/>
            <p:cNvSpPr/>
            <p:nvPr/>
          </p:nvSpPr>
          <p:spPr>
            <a:xfrm>
              <a:off x="7047439" y="1950758"/>
              <a:ext cx="123141" cy="24239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6" name="Google Shape;7286;p39"/>
            <p:cNvSpPr/>
            <p:nvPr/>
          </p:nvSpPr>
          <p:spPr>
            <a:xfrm>
              <a:off x="6915545" y="1755123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7" name="Google Shape;7287;p39"/>
            <p:cNvSpPr/>
            <p:nvPr/>
          </p:nvSpPr>
          <p:spPr>
            <a:xfrm>
              <a:off x="6936417" y="200237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8" name="Google Shape;7288;p39"/>
            <p:cNvSpPr/>
            <p:nvPr/>
          </p:nvSpPr>
          <p:spPr>
            <a:xfrm>
              <a:off x="6798014" y="2051830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9" name="Google Shape;7289;p39"/>
            <p:cNvSpPr/>
            <p:nvPr/>
          </p:nvSpPr>
          <p:spPr>
            <a:xfrm>
              <a:off x="7076018" y="2002379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0" name="Google Shape;7290;p39"/>
            <p:cNvSpPr/>
            <p:nvPr/>
          </p:nvSpPr>
          <p:spPr>
            <a:xfrm>
              <a:off x="6902378" y="1869437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1" name="Google Shape;7291;p39"/>
            <p:cNvSpPr/>
            <p:nvPr/>
          </p:nvSpPr>
          <p:spPr>
            <a:xfrm>
              <a:off x="7352899" y="1950758"/>
              <a:ext cx="69276" cy="24239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2" name="Google Shape;7292;p39"/>
            <p:cNvSpPr/>
            <p:nvPr/>
          </p:nvSpPr>
          <p:spPr>
            <a:xfrm>
              <a:off x="7257288" y="1950758"/>
              <a:ext cx="68229" cy="2423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3" name="Google Shape;7293;p39"/>
            <p:cNvSpPr/>
            <p:nvPr/>
          </p:nvSpPr>
          <p:spPr>
            <a:xfrm>
              <a:off x="6963948" y="2291379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4" name="Google Shape;7294;p39"/>
            <p:cNvSpPr/>
            <p:nvPr/>
          </p:nvSpPr>
          <p:spPr>
            <a:xfrm>
              <a:off x="7083648" y="2372701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5" name="Google Shape;7295;p39"/>
            <p:cNvSpPr/>
            <p:nvPr/>
          </p:nvSpPr>
          <p:spPr>
            <a:xfrm>
              <a:off x="7244121" y="2147440"/>
              <a:ext cx="69276" cy="23117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6" name="Google Shape;7296;p39"/>
            <p:cNvSpPr/>
            <p:nvPr/>
          </p:nvSpPr>
          <p:spPr>
            <a:xfrm>
              <a:off x="7182551" y="1869437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7" name="Google Shape;7297;p39"/>
            <p:cNvSpPr/>
            <p:nvPr/>
          </p:nvSpPr>
          <p:spPr>
            <a:xfrm>
              <a:off x="7110057" y="1800161"/>
              <a:ext cx="68229" cy="24314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8" name="Google Shape;7298;p39"/>
            <p:cNvSpPr/>
            <p:nvPr/>
          </p:nvSpPr>
          <p:spPr>
            <a:xfrm>
              <a:off x="7004572" y="1692505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9" name="Google Shape;7299;p39"/>
            <p:cNvSpPr/>
            <p:nvPr/>
          </p:nvSpPr>
          <p:spPr>
            <a:xfrm>
              <a:off x="7004572" y="1561733"/>
              <a:ext cx="68229" cy="23192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0" name="Google Shape;7300;p39"/>
            <p:cNvSpPr/>
            <p:nvPr/>
          </p:nvSpPr>
          <p:spPr>
            <a:xfrm>
              <a:off x="6813351" y="2181480"/>
              <a:ext cx="68229" cy="23192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1" name="Google Shape;7301;p39"/>
            <p:cNvSpPr/>
            <p:nvPr/>
          </p:nvSpPr>
          <p:spPr>
            <a:xfrm>
              <a:off x="6713401" y="2181480"/>
              <a:ext cx="68154" cy="23192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2" name="Google Shape;7302;p39"/>
            <p:cNvSpPr/>
            <p:nvPr/>
          </p:nvSpPr>
          <p:spPr>
            <a:xfrm>
              <a:off x="7329856" y="2147440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3" name="Google Shape;7303;p39"/>
            <p:cNvSpPr/>
            <p:nvPr/>
          </p:nvSpPr>
          <p:spPr>
            <a:xfrm>
              <a:off x="7216665" y="2096867"/>
              <a:ext cx="124189" cy="23192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4" name="Google Shape;7304;p39"/>
            <p:cNvSpPr/>
            <p:nvPr/>
          </p:nvSpPr>
          <p:spPr>
            <a:xfrm>
              <a:off x="7059484" y="1648590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5" name="Google Shape;7305;p39"/>
            <p:cNvSpPr/>
            <p:nvPr/>
          </p:nvSpPr>
          <p:spPr>
            <a:xfrm>
              <a:off x="7108935" y="2147440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6" name="Google Shape;7306;p39"/>
            <p:cNvSpPr/>
            <p:nvPr/>
          </p:nvSpPr>
          <p:spPr>
            <a:xfrm>
              <a:off x="7014447" y="2518809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7" name="Google Shape;7307;p39"/>
            <p:cNvSpPr/>
            <p:nvPr/>
          </p:nvSpPr>
          <p:spPr>
            <a:xfrm>
              <a:off x="7418808" y="223975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8" name="Google Shape;7308;p39"/>
            <p:cNvSpPr/>
            <p:nvPr/>
          </p:nvSpPr>
          <p:spPr>
            <a:xfrm>
              <a:off x="5398123" y="1950758"/>
              <a:ext cx="1096676" cy="76593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9" name="Google Shape;7309;p39"/>
            <p:cNvSpPr/>
            <p:nvPr/>
          </p:nvSpPr>
          <p:spPr>
            <a:xfrm>
              <a:off x="5644256" y="1950758"/>
              <a:ext cx="1096676" cy="76593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0" name="Google Shape;7310;p39"/>
            <p:cNvSpPr/>
            <p:nvPr/>
          </p:nvSpPr>
          <p:spPr>
            <a:xfrm>
              <a:off x="5799193" y="264082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1" name="Google Shape;7311;p39"/>
            <p:cNvSpPr/>
            <p:nvPr/>
          </p:nvSpPr>
          <p:spPr>
            <a:xfrm>
              <a:off x="6046373" y="264082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2" name="Google Shape;7312;p39"/>
            <p:cNvSpPr/>
            <p:nvPr/>
          </p:nvSpPr>
          <p:spPr>
            <a:xfrm>
              <a:off x="6315623" y="253092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3" name="Google Shape;7313;p39"/>
            <p:cNvSpPr/>
            <p:nvPr/>
          </p:nvSpPr>
          <p:spPr>
            <a:xfrm>
              <a:off x="5964005" y="2585841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4" name="Google Shape;7314;p39"/>
            <p:cNvSpPr/>
            <p:nvPr/>
          </p:nvSpPr>
          <p:spPr>
            <a:xfrm>
              <a:off x="5895850" y="253092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5" name="Google Shape;7315;p39"/>
            <p:cNvSpPr/>
            <p:nvPr/>
          </p:nvSpPr>
          <p:spPr>
            <a:xfrm>
              <a:off x="6033206" y="2300132"/>
              <a:ext cx="124264" cy="24239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6" name="Google Shape;7316;p39"/>
            <p:cNvSpPr/>
            <p:nvPr/>
          </p:nvSpPr>
          <p:spPr>
            <a:xfrm>
              <a:off x="6001336" y="2104573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7" name="Google Shape;7317;p39"/>
            <p:cNvSpPr/>
            <p:nvPr/>
          </p:nvSpPr>
          <p:spPr>
            <a:xfrm>
              <a:off x="5922259" y="2350706"/>
              <a:ext cx="124189" cy="24239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8" name="Google Shape;7318;p39"/>
            <p:cNvSpPr/>
            <p:nvPr/>
          </p:nvSpPr>
          <p:spPr>
            <a:xfrm>
              <a:off x="6062907" y="2350706"/>
              <a:ext cx="68154" cy="24239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9" name="Google Shape;7319;p39"/>
            <p:cNvSpPr/>
            <p:nvPr/>
          </p:nvSpPr>
          <p:spPr>
            <a:xfrm>
              <a:off x="5949715" y="2640829"/>
              <a:ext cx="69276" cy="23117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0" name="Google Shape;7320;p39"/>
            <p:cNvSpPr/>
            <p:nvPr/>
          </p:nvSpPr>
          <p:spPr>
            <a:xfrm>
              <a:off x="6231010" y="2496815"/>
              <a:ext cx="68154" cy="23192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1" name="Google Shape;7321;p39"/>
            <p:cNvSpPr/>
            <p:nvPr/>
          </p:nvSpPr>
          <p:spPr>
            <a:xfrm>
              <a:off x="6169440" y="2218811"/>
              <a:ext cx="68229" cy="23192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2" name="Google Shape;7322;p39"/>
            <p:cNvSpPr/>
            <p:nvPr/>
          </p:nvSpPr>
          <p:spPr>
            <a:xfrm>
              <a:off x="6096946" y="2149610"/>
              <a:ext cx="68229" cy="2423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3" name="Google Shape;7323;p39"/>
            <p:cNvSpPr/>
            <p:nvPr/>
          </p:nvSpPr>
          <p:spPr>
            <a:xfrm>
              <a:off x="5799193" y="2530929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4" name="Google Shape;7324;p39"/>
            <p:cNvSpPr/>
            <p:nvPr/>
          </p:nvSpPr>
          <p:spPr>
            <a:xfrm>
              <a:off x="6315623" y="2496815"/>
              <a:ext cx="69276" cy="23192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5" name="Google Shape;7325;p39"/>
            <p:cNvSpPr/>
            <p:nvPr/>
          </p:nvSpPr>
          <p:spPr>
            <a:xfrm>
              <a:off x="6203554" y="2446316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6" name="Google Shape;7326;p39"/>
            <p:cNvSpPr/>
            <p:nvPr/>
          </p:nvSpPr>
          <p:spPr>
            <a:xfrm>
              <a:off x="6095824" y="2496815"/>
              <a:ext cx="123141" cy="23192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7" name="Google Shape;7327;p39"/>
            <p:cNvSpPr/>
            <p:nvPr/>
          </p:nvSpPr>
          <p:spPr>
            <a:xfrm>
              <a:off x="6404575" y="2589133"/>
              <a:ext cx="124264" cy="23192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8" name="Google Shape;7328;p39"/>
            <p:cNvSpPr/>
            <p:nvPr/>
          </p:nvSpPr>
          <p:spPr>
            <a:xfrm>
              <a:off x="5132164" y="2262801"/>
              <a:ext cx="649522" cy="453887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9" name="Google Shape;7329;p39"/>
            <p:cNvSpPr/>
            <p:nvPr/>
          </p:nvSpPr>
          <p:spPr>
            <a:xfrm>
              <a:off x="5278348" y="2262801"/>
              <a:ext cx="649447" cy="453887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085" y="0"/>
                  </a:moveTo>
                  <a:lnTo>
                    <a:pt x="0" y="6067"/>
                  </a:lnTo>
                  <a:lnTo>
                    <a:pt x="8681" y="6067"/>
                  </a:lnTo>
                  <a:lnTo>
                    <a:pt x="3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0" name="Google Shape;7330;p39"/>
            <p:cNvSpPr/>
            <p:nvPr/>
          </p:nvSpPr>
          <p:spPr>
            <a:xfrm>
              <a:off x="5636550" y="2573797"/>
              <a:ext cx="69276" cy="24239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1" name="Google Shape;7331;p39"/>
            <p:cNvSpPr/>
            <p:nvPr/>
          </p:nvSpPr>
          <p:spPr>
            <a:xfrm>
              <a:off x="5375006" y="2662749"/>
              <a:ext cx="68229" cy="23192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2" name="Google Shape;7332;p39"/>
            <p:cNvSpPr/>
            <p:nvPr/>
          </p:nvSpPr>
          <p:spPr>
            <a:xfrm>
              <a:off x="5467324" y="2540804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3" name="Google Shape;7333;p39"/>
            <p:cNvSpPr/>
            <p:nvPr/>
          </p:nvSpPr>
          <p:spPr>
            <a:xfrm>
              <a:off x="5517898" y="2440780"/>
              <a:ext cx="68154" cy="23192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4" name="Google Shape;7334;p39"/>
            <p:cNvSpPr/>
            <p:nvPr/>
          </p:nvSpPr>
          <p:spPr>
            <a:xfrm>
              <a:off x="5428871" y="2490231"/>
              <a:ext cx="123141" cy="24239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5" name="Google Shape;7335;p39"/>
            <p:cNvSpPr/>
            <p:nvPr/>
          </p:nvSpPr>
          <p:spPr>
            <a:xfrm>
              <a:off x="5636550" y="2625417"/>
              <a:ext cx="124189" cy="23117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6" name="Google Shape;7336;p39"/>
            <p:cNvSpPr/>
            <p:nvPr/>
          </p:nvSpPr>
          <p:spPr>
            <a:xfrm>
              <a:off x="6099116" y="2262801"/>
              <a:ext cx="648400" cy="453887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7" name="Google Shape;7337;p39"/>
            <p:cNvSpPr/>
            <p:nvPr/>
          </p:nvSpPr>
          <p:spPr>
            <a:xfrm>
              <a:off x="6244177" y="2262801"/>
              <a:ext cx="649447" cy="453887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8" name="Google Shape;7338;p39"/>
            <p:cNvSpPr/>
            <p:nvPr/>
          </p:nvSpPr>
          <p:spPr>
            <a:xfrm>
              <a:off x="6613377" y="2573797"/>
              <a:ext cx="68229" cy="2423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9" name="Google Shape;7339;p39"/>
            <p:cNvSpPr/>
            <p:nvPr/>
          </p:nvSpPr>
          <p:spPr>
            <a:xfrm>
              <a:off x="6444151" y="2540804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0" name="Google Shape;7340;p39"/>
            <p:cNvSpPr/>
            <p:nvPr/>
          </p:nvSpPr>
          <p:spPr>
            <a:xfrm>
              <a:off x="6706818" y="2675990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1" name="Google Shape;7341;p39"/>
            <p:cNvSpPr/>
            <p:nvPr/>
          </p:nvSpPr>
          <p:spPr>
            <a:xfrm>
              <a:off x="6404575" y="2490231"/>
              <a:ext cx="124264" cy="24239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2" name="Google Shape;7342;p39"/>
            <p:cNvSpPr/>
            <p:nvPr/>
          </p:nvSpPr>
          <p:spPr>
            <a:xfrm>
              <a:off x="6613377" y="2625417"/>
              <a:ext cx="124264" cy="23117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3" name="Google Shape;7343;p39"/>
            <p:cNvSpPr/>
            <p:nvPr/>
          </p:nvSpPr>
          <p:spPr>
            <a:xfrm>
              <a:off x="7011155" y="2262801"/>
              <a:ext cx="649522" cy="453887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8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4" name="Google Shape;7344;p39"/>
            <p:cNvSpPr/>
            <p:nvPr/>
          </p:nvSpPr>
          <p:spPr>
            <a:xfrm>
              <a:off x="7157339" y="2262801"/>
              <a:ext cx="648325" cy="453887"/>
            </a:xfrm>
            <a:custGeom>
              <a:avLst/>
              <a:gdLst/>
              <a:ahLst/>
              <a:cxnLst/>
              <a:rect l="l" t="t" r="r" b="b"/>
              <a:pathLst>
                <a:path w="8666" h="6067" extrusionOk="0">
                  <a:moveTo>
                    <a:pt x="3084" y="0"/>
                  </a:moveTo>
                  <a:lnTo>
                    <a:pt x="0" y="6067"/>
                  </a:lnTo>
                  <a:lnTo>
                    <a:pt x="8666" y="6067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5" name="Google Shape;7345;p39"/>
            <p:cNvSpPr/>
            <p:nvPr/>
          </p:nvSpPr>
          <p:spPr>
            <a:xfrm>
              <a:off x="7534169" y="2573797"/>
              <a:ext cx="68229" cy="24239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6" name="Google Shape;7346;p39"/>
            <p:cNvSpPr/>
            <p:nvPr/>
          </p:nvSpPr>
          <p:spPr>
            <a:xfrm>
              <a:off x="7399058" y="2482600"/>
              <a:ext cx="68154" cy="2311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8"/>
                  </a:lnTo>
                  <a:lnTo>
                    <a:pt x="911" y="308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7" name="Google Shape;7347;p39"/>
            <p:cNvSpPr/>
            <p:nvPr/>
          </p:nvSpPr>
          <p:spPr>
            <a:xfrm>
              <a:off x="7324320" y="2675990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8" name="Google Shape;7348;p39"/>
            <p:cNvSpPr/>
            <p:nvPr/>
          </p:nvSpPr>
          <p:spPr>
            <a:xfrm>
              <a:off x="7627610" y="2675990"/>
              <a:ext cx="68229" cy="2311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9" name="Google Shape;7349;p39"/>
            <p:cNvSpPr/>
            <p:nvPr/>
          </p:nvSpPr>
          <p:spPr>
            <a:xfrm>
              <a:off x="7360604" y="2433149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0" name="Google Shape;7350;p39"/>
            <p:cNvSpPr/>
            <p:nvPr/>
          </p:nvSpPr>
          <p:spPr>
            <a:xfrm>
              <a:off x="7240830" y="2625417"/>
              <a:ext cx="123141" cy="2311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1" name="Google Shape;7351;p39"/>
            <p:cNvSpPr/>
            <p:nvPr/>
          </p:nvSpPr>
          <p:spPr>
            <a:xfrm>
              <a:off x="6489306" y="778617"/>
              <a:ext cx="533241" cy="151385"/>
            </a:xfrm>
            <a:custGeom>
              <a:avLst/>
              <a:gdLst/>
              <a:ahLst/>
              <a:cxnLst/>
              <a:rect l="l" t="t" r="r" b="b"/>
              <a:pathLst>
                <a:path w="8799" h="2498" extrusionOk="0">
                  <a:moveTo>
                    <a:pt x="2791" y="1"/>
                  </a:moveTo>
                  <a:cubicBezTo>
                    <a:pt x="1352" y="1"/>
                    <a:pt x="162" y="1102"/>
                    <a:pt x="0" y="2498"/>
                  </a:cubicBezTo>
                  <a:lnTo>
                    <a:pt x="8798" y="2498"/>
                  </a:lnTo>
                  <a:cubicBezTo>
                    <a:pt x="8681" y="1822"/>
                    <a:pt x="8108" y="1308"/>
                    <a:pt x="7388" y="1308"/>
                  </a:cubicBezTo>
                  <a:cubicBezTo>
                    <a:pt x="6948" y="1308"/>
                    <a:pt x="6551" y="1514"/>
                    <a:pt x="6287" y="1851"/>
                  </a:cubicBezTo>
                  <a:cubicBezTo>
                    <a:pt x="6022" y="1528"/>
                    <a:pt x="5626" y="1323"/>
                    <a:pt x="5185" y="1308"/>
                  </a:cubicBezTo>
                  <a:cubicBezTo>
                    <a:pt x="4686" y="530"/>
                    <a:pt x="3804" y="1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2" name="Google Shape;7352;p39"/>
            <p:cNvSpPr/>
            <p:nvPr/>
          </p:nvSpPr>
          <p:spPr>
            <a:xfrm>
              <a:off x="6327315" y="725226"/>
              <a:ext cx="390765" cy="390826"/>
            </a:xfrm>
            <a:custGeom>
              <a:avLst/>
              <a:gdLst/>
              <a:ahLst/>
              <a:cxnLst/>
              <a:rect l="l" t="t" r="r" b="b"/>
              <a:pathLst>
                <a:path w="6448" h="6449" extrusionOk="0">
                  <a:moveTo>
                    <a:pt x="3231" y="1"/>
                  </a:moveTo>
                  <a:cubicBezTo>
                    <a:pt x="1454" y="1"/>
                    <a:pt x="0" y="1440"/>
                    <a:pt x="0" y="3232"/>
                  </a:cubicBezTo>
                  <a:cubicBezTo>
                    <a:pt x="0" y="5009"/>
                    <a:pt x="1454" y="6448"/>
                    <a:pt x="3231" y="6448"/>
                  </a:cubicBezTo>
                  <a:cubicBezTo>
                    <a:pt x="5009" y="6448"/>
                    <a:pt x="6448" y="5009"/>
                    <a:pt x="6448" y="3232"/>
                  </a:cubicBezTo>
                  <a:cubicBezTo>
                    <a:pt x="6448" y="1440"/>
                    <a:pt x="5009" y="1"/>
                    <a:pt x="3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3" name="Google Shape;7353;p39"/>
            <p:cNvSpPr/>
            <p:nvPr/>
          </p:nvSpPr>
          <p:spPr>
            <a:xfrm>
              <a:off x="5956122" y="979817"/>
              <a:ext cx="799347" cy="151385"/>
            </a:xfrm>
            <a:custGeom>
              <a:avLst/>
              <a:gdLst/>
              <a:ahLst/>
              <a:cxnLst/>
              <a:rect l="l" t="t" r="r" b="b"/>
              <a:pathLst>
                <a:path w="13190" h="2498" extrusionOk="0">
                  <a:moveTo>
                    <a:pt x="5435" y="0"/>
                  </a:moveTo>
                  <a:cubicBezTo>
                    <a:pt x="4495" y="0"/>
                    <a:pt x="3658" y="470"/>
                    <a:pt x="3143" y="1175"/>
                  </a:cubicBezTo>
                  <a:cubicBezTo>
                    <a:pt x="2820" y="940"/>
                    <a:pt x="2409" y="808"/>
                    <a:pt x="1983" y="808"/>
                  </a:cubicBezTo>
                  <a:cubicBezTo>
                    <a:pt x="970" y="808"/>
                    <a:pt x="147" y="1542"/>
                    <a:pt x="0" y="2497"/>
                  </a:cubicBezTo>
                  <a:lnTo>
                    <a:pt x="13190" y="2497"/>
                  </a:lnTo>
                  <a:cubicBezTo>
                    <a:pt x="13043" y="1821"/>
                    <a:pt x="12441" y="1307"/>
                    <a:pt x="11706" y="1307"/>
                  </a:cubicBezTo>
                  <a:cubicBezTo>
                    <a:pt x="11295" y="1307"/>
                    <a:pt x="10913" y="1484"/>
                    <a:pt x="10634" y="1763"/>
                  </a:cubicBezTo>
                  <a:cubicBezTo>
                    <a:pt x="10282" y="1190"/>
                    <a:pt x="9650" y="808"/>
                    <a:pt x="8930" y="808"/>
                  </a:cubicBezTo>
                  <a:cubicBezTo>
                    <a:pt x="8490" y="808"/>
                    <a:pt x="8079" y="955"/>
                    <a:pt x="7741" y="1205"/>
                  </a:cubicBezTo>
                  <a:cubicBezTo>
                    <a:pt x="7227" y="470"/>
                    <a:pt x="6389" y="0"/>
                    <a:pt x="5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54" name="Google Shape;7354;p39"/>
          <p:cNvGrpSpPr/>
          <p:nvPr/>
        </p:nvGrpSpPr>
        <p:grpSpPr>
          <a:xfrm>
            <a:off x="1405791" y="666744"/>
            <a:ext cx="359641" cy="298905"/>
            <a:chOff x="3213775" y="4826525"/>
            <a:chExt cx="128050" cy="106425"/>
          </a:xfrm>
        </p:grpSpPr>
        <p:sp>
          <p:nvSpPr>
            <p:cNvPr id="7355" name="Google Shape;7355;p39"/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6" name="Google Shape;7356;p39"/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57" name="Google Shape;7357;p39"/>
          <p:cNvSpPr/>
          <p:nvPr/>
        </p:nvSpPr>
        <p:spPr>
          <a:xfrm>
            <a:off x="1168178" y="656306"/>
            <a:ext cx="186702" cy="320953"/>
          </a:xfrm>
          <a:custGeom>
            <a:avLst/>
            <a:gdLst/>
            <a:ahLst/>
            <a:cxnLst/>
            <a:rect l="l" t="t" r="r" b="b"/>
            <a:pathLst>
              <a:path w="2659" h="4571" extrusionOk="0">
                <a:moveTo>
                  <a:pt x="1366" y="222"/>
                </a:moveTo>
                <a:cubicBezTo>
                  <a:pt x="2351" y="222"/>
                  <a:pt x="1836" y="1632"/>
                  <a:pt x="1366" y="2147"/>
                </a:cubicBezTo>
                <a:cubicBezTo>
                  <a:pt x="896" y="1632"/>
                  <a:pt x="382" y="222"/>
                  <a:pt x="1366" y="222"/>
                </a:cubicBezTo>
                <a:close/>
                <a:moveTo>
                  <a:pt x="1373" y="0"/>
                </a:moveTo>
                <a:cubicBezTo>
                  <a:pt x="1240" y="0"/>
                  <a:pt x="1104" y="19"/>
                  <a:pt x="999" y="61"/>
                </a:cubicBezTo>
                <a:cubicBezTo>
                  <a:pt x="617" y="208"/>
                  <a:pt x="500" y="560"/>
                  <a:pt x="544" y="972"/>
                </a:cubicBezTo>
                <a:cubicBezTo>
                  <a:pt x="603" y="1427"/>
                  <a:pt x="852" y="1926"/>
                  <a:pt x="1102" y="2264"/>
                </a:cubicBezTo>
                <a:cubicBezTo>
                  <a:pt x="764" y="2205"/>
                  <a:pt x="1" y="2088"/>
                  <a:pt x="1" y="2088"/>
                </a:cubicBezTo>
                <a:lnTo>
                  <a:pt x="1" y="2602"/>
                </a:lnTo>
                <a:lnTo>
                  <a:pt x="1205" y="2470"/>
                </a:lnTo>
                <a:lnTo>
                  <a:pt x="1087" y="4570"/>
                </a:lnTo>
                <a:lnTo>
                  <a:pt x="1646" y="4570"/>
                </a:lnTo>
                <a:lnTo>
                  <a:pt x="1528" y="2470"/>
                </a:lnTo>
                <a:lnTo>
                  <a:pt x="2659" y="2602"/>
                </a:lnTo>
                <a:lnTo>
                  <a:pt x="2659" y="2088"/>
                </a:lnTo>
                <a:cubicBezTo>
                  <a:pt x="2659" y="2088"/>
                  <a:pt x="1998" y="2191"/>
                  <a:pt x="1631" y="2249"/>
                </a:cubicBezTo>
                <a:cubicBezTo>
                  <a:pt x="1881" y="1912"/>
                  <a:pt x="2130" y="1412"/>
                  <a:pt x="2189" y="972"/>
                </a:cubicBezTo>
                <a:cubicBezTo>
                  <a:pt x="2233" y="575"/>
                  <a:pt x="2116" y="222"/>
                  <a:pt x="1763" y="61"/>
                </a:cubicBezTo>
                <a:cubicBezTo>
                  <a:pt x="1663" y="23"/>
                  <a:pt x="1519" y="0"/>
                  <a:pt x="13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58" name="Google Shape;7358;p39"/>
          <p:cNvSpPr/>
          <p:nvPr/>
        </p:nvSpPr>
        <p:spPr>
          <a:xfrm>
            <a:off x="1818925" y="674000"/>
            <a:ext cx="232131" cy="285354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359" name="Google Shape;7359;p39"/>
          <p:cNvGrpSpPr/>
          <p:nvPr/>
        </p:nvGrpSpPr>
        <p:grpSpPr>
          <a:xfrm>
            <a:off x="829958" y="693636"/>
            <a:ext cx="257900" cy="245542"/>
            <a:chOff x="3008750" y="4836100"/>
            <a:chExt cx="91825" cy="87425"/>
          </a:xfrm>
        </p:grpSpPr>
        <p:sp>
          <p:nvSpPr>
            <p:cNvPr id="7360" name="Google Shape;7360;p39"/>
            <p:cNvSpPr/>
            <p:nvPr/>
          </p:nvSpPr>
          <p:spPr>
            <a:xfrm>
              <a:off x="3008750" y="4867325"/>
              <a:ext cx="91825" cy="56200"/>
            </a:xfrm>
            <a:custGeom>
              <a:avLst/>
              <a:gdLst/>
              <a:ahLst/>
              <a:cxnLst/>
              <a:rect l="l" t="t" r="r" b="b"/>
              <a:pathLst>
                <a:path w="3673" h="2248" extrusionOk="0">
                  <a:moveTo>
                    <a:pt x="1" y="0"/>
                  </a:moveTo>
                  <a:lnTo>
                    <a:pt x="1" y="2248"/>
                  </a:lnTo>
                  <a:lnTo>
                    <a:pt x="3673" y="2248"/>
                  </a:lnTo>
                  <a:lnTo>
                    <a:pt x="3673" y="0"/>
                  </a:lnTo>
                  <a:lnTo>
                    <a:pt x="3276" y="0"/>
                  </a:lnTo>
                  <a:lnTo>
                    <a:pt x="3276" y="1454"/>
                  </a:lnTo>
                  <a:lnTo>
                    <a:pt x="2821" y="1454"/>
                  </a:lnTo>
                  <a:lnTo>
                    <a:pt x="2821" y="0"/>
                  </a:lnTo>
                  <a:lnTo>
                    <a:pt x="2410" y="0"/>
                  </a:lnTo>
                  <a:lnTo>
                    <a:pt x="2410" y="1454"/>
                  </a:lnTo>
                  <a:lnTo>
                    <a:pt x="2013" y="1454"/>
                  </a:lnTo>
                  <a:lnTo>
                    <a:pt x="2013" y="0"/>
                  </a:lnTo>
                  <a:lnTo>
                    <a:pt x="1602" y="0"/>
                  </a:lnTo>
                  <a:lnTo>
                    <a:pt x="1602" y="1454"/>
                  </a:lnTo>
                  <a:lnTo>
                    <a:pt x="1220" y="1454"/>
                  </a:lnTo>
                  <a:lnTo>
                    <a:pt x="1220" y="0"/>
                  </a:lnTo>
                  <a:lnTo>
                    <a:pt x="809" y="0"/>
                  </a:lnTo>
                  <a:lnTo>
                    <a:pt x="809" y="1454"/>
                  </a:lnTo>
                  <a:lnTo>
                    <a:pt x="412" y="145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1" name="Google Shape;7361;p39"/>
            <p:cNvSpPr/>
            <p:nvPr/>
          </p:nvSpPr>
          <p:spPr>
            <a:xfrm>
              <a:off x="3008750" y="4836100"/>
              <a:ext cx="90000" cy="11050"/>
            </a:xfrm>
            <a:custGeom>
              <a:avLst/>
              <a:gdLst/>
              <a:ahLst/>
              <a:cxnLst/>
              <a:rect l="l" t="t" r="r" b="b"/>
              <a:pathLst>
                <a:path w="3600" h="442" extrusionOk="0">
                  <a:moveTo>
                    <a:pt x="1" y="1"/>
                  </a:moveTo>
                  <a:lnTo>
                    <a:pt x="1" y="442"/>
                  </a:lnTo>
                  <a:lnTo>
                    <a:pt x="3599" y="44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62" name="Google Shape;7362;p39"/>
          <p:cNvSpPr txBox="1">
            <a:spLocks noGrp="1"/>
          </p:cNvSpPr>
          <p:nvPr>
            <p:ph type="subTitle" idx="1"/>
          </p:nvPr>
        </p:nvSpPr>
        <p:spPr>
          <a:xfrm>
            <a:off x="682596" y="2612801"/>
            <a:ext cx="4023300" cy="684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 ancient Egyptian game with beliefs about life, death, and the spiritual realm.</a:t>
            </a:r>
            <a:endParaRPr dirty="0"/>
          </a:p>
        </p:txBody>
      </p:sp>
      <p:sp>
        <p:nvSpPr>
          <p:cNvPr id="112" name="Google Shape;7253;p39">
            <a:extLst>
              <a:ext uri="{FF2B5EF4-FFF2-40B4-BE49-F238E27FC236}">
                <a16:creationId xmlns:a16="http://schemas.microsoft.com/office/drawing/2014/main" id="{1992091A-5DD2-4BA6-92BC-72558DDD3D5E}"/>
              </a:ext>
            </a:extLst>
          </p:cNvPr>
          <p:cNvSpPr txBox="1">
            <a:spLocks/>
          </p:cNvSpPr>
          <p:nvPr/>
        </p:nvSpPr>
        <p:spPr>
          <a:xfrm>
            <a:off x="3958009" y="4304142"/>
            <a:ext cx="4729873" cy="5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96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"/>
              <a:buNone/>
              <a:defRPr sz="5200" b="1" i="0" u="none" strike="noStrike" cap="none">
                <a:solidFill>
                  <a:srgbClr val="191919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2400" dirty="0"/>
              <a:t>Presented to: Ma’am Sahar </a:t>
            </a:r>
            <a:r>
              <a:rPr lang="en-US" sz="2400" dirty="0" err="1"/>
              <a:t>Moin</a:t>
            </a:r>
            <a:endParaRPr lang="en-US" sz="2400" dirty="0"/>
          </a:p>
        </p:txBody>
      </p:sp>
      <p:grpSp>
        <p:nvGrpSpPr>
          <p:cNvPr id="113" name="Google Shape;9401;p64">
            <a:extLst>
              <a:ext uri="{FF2B5EF4-FFF2-40B4-BE49-F238E27FC236}">
                <a16:creationId xmlns:a16="http://schemas.microsoft.com/office/drawing/2014/main" id="{CABC941C-BA69-4F38-A213-82D4C6899FC0}"/>
              </a:ext>
            </a:extLst>
          </p:cNvPr>
          <p:cNvGrpSpPr/>
          <p:nvPr/>
        </p:nvGrpSpPr>
        <p:grpSpPr>
          <a:xfrm>
            <a:off x="8442498" y="4220418"/>
            <a:ext cx="404697" cy="456859"/>
            <a:chOff x="1044500" y="1763550"/>
            <a:chExt cx="273650" cy="322725"/>
          </a:xfrm>
        </p:grpSpPr>
        <p:sp>
          <p:nvSpPr>
            <p:cNvPr id="114" name="Google Shape;9402;p64">
              <a:extLst>
                <a:ext uri="{FF2B5EF4-FFF2-40B4-BE49-F238E27FC236}">
                  <a16:creationId xmlns:a16="http://schemas.microsoft.com/office/drawing/2014/main" id="{E0FA6737-679F-41A5-969D-C10F0FD44929}"/>
                </a:ext>
              </a:extLst>
            </p:cNvPr>
            <p:cNvSpPr/>
            <p:nvPr/>
          </p:nvSpPr>
          <p:spPr>
            <a:xfrm>
              <a:off x="1044500" y="1763550"/>
              <a:ext cx="273650" cy="322725"/>
            </a:xfrm>
            <a:custGeom>
              <a:avLst/>
              <a:gdLst/>
              <a:ahLst/>
              <a:cxnLst/>
              <a:rect l="l" t="t" r="r" b="b"/>
              <a:pathLst>
                <a:path w="10946" h="12909" extrusionOk="0">
                  <a:moveTo>
                    <a:pt x="5472" y="380"/>
                  </a:moveTo>
                  <a:cubicBezTo>
                    <a:pt x="6002" y="380"/>
                    <a:pt x="6531" y="475"/>
                    <a:pt x="7035" y="664"/>
                  </a:cubicBezTo>
                  <a:lnTo>
                    <a:pt x="7286" y="759"/>
                  </a:lnTo>
                  <a:cubicBezTo>
                    <a:pt x="7427" y="812"/>
                    <a:pt x="7576" y="840"/>
                    <a:pt x="7727" y="840"/>
                  </a:cubicBezTo>
                  <a:lnTo>
                    <a:pt x="7735" y="840"/>
                  </a:lnTo>
                  <a:cubicBezTo>
                    <a:pt x="8058" y="840"/>
                    <a:pt x="8364" y="1033"/>
                    <a:pt x="8516" y="1336"/>
                  </a:cubicBezTo>
                  <a:lnTo>
                    <a:pt x="8606" y="1517"/>
                  </a:lnTo>
                  <a:cubicBezTo>
                    <a:pt x="8578" y="1602"/>
                    <a:pt x="8492" y="1798"/>
                    <a:pt x="8243" y="2006"/>
                  </a:cubicBezTo>
                  <a:cubicBezTo>
                    <a:pt x="7719" y="2443"/>
                    <a:pt x="6880" y="2598"/>
                    <a:pt x="6211" y="2651"/>
                  </a:cubicBezTo>
                  <a:lnTo>
                    <a:pt x="6211" y="2441"/>
                  </a:lnTo>
                  <a:cubicBezTo>
                    <a:pt x="6211" y="2032"/>
                    <a:pt x="5880" y="1701"/>
                    <a:pt x="5470" y="1701"/>
                  </a:cubicBezTo>
                  <a:cubicBezTo>
                    <a:pt x="5063" y="1701"/>
                    <a:pt x="4730" y="2032"/>
                    <a:pt x="4730" y="2441"/>
                  </a:cubicBezTo>
                  <a:lnTo>
                    <a:pt x="4730" y="2651"/>
                  </a:lnTo>
                  <a:cubicBezTo>
                    <a:pt x="3591" y="2564"/>
                    <a:pt x="2998" y="2256"/>
                    <a:pt x="2697" y="2006"/>
                  </a:cubicBezTo>
                  <a:cubicBezTo>
                    <a:pt x="2455" y="1802"/>
                    <a:pt x="2367" y="1610"/>
                    <a:pt x="2336" y="1522"/>
                  </a:cubicBezTo>
                  <a:lnTo>
                    <a:pt x="2437" y="1322"/>
                  </a:lnTo>
                  <a:cubicBezTo>
                    <a:pt x="2586" y="1025"/>
                    <a:pt x="2885" y="840"/>
                    <a:pt x="3218" y="840"/>
                  </a:cubicBezTo>
                  <a:cubicBezTo>
                    <a:pt x="3369" y="840"/>
                    <a:pt x="3518" y="812"/>
                    <a:pt x="3659" y="759"/>
                  </a:cubicBezTo>
                  <a:lnTo>
                    <a:pt x="3909" y="664"/>
                  </a:lnTo>
                  <a:cubicBezTo>
                    <a:pt x="4414" y="475"/>
                    <a:pt x="4943" y="380"/>
                    <a:pt x="5472" y="380"/>
                  </a:cubicBezTo>
                  <a:close/>
                  <a:moveTo>
                    <a:pt x="5470" y="2080"/>
                  </a:moveTo>
                  <a:cubicBezTo>
                    <a:pt x="5670" y="2080"/>
                    <a:pt x="5831" y="2241"/>
                    <a:pt x="5831" y="2441"/>
                  </a:cubicBezTo>
                  <a:lnTo>
                    <a:pt x="5831" y="3038"/>
                  </a:lnTo>
                  <a:cubicBezTo>
                    <a:pt x="5831" y="3236"/>
                    <a:pt x="5670" y="3399"/>
                    <a:pt x="5470" y="3399"/>
                  </a:cubicBezTo>
                  <a:cubicBezTo>
                    <a:pt x="5271" y="3399"/>
                    <a:pt x="5109" y="3236"/>
                    <a:pt x="5109" y="3038"/>
                  </a:cubicBezTo>
                  <a:lnTo>
                    <a:pt x="5109" y="2441"/>
                  </a:lnTo>
                  <a:cubicBezTo>
                    <a:pt x="5109" y="2241"/>
                    <a:pt x="5271" y="2080"/>
                    <a:pt x="5470" y="2080"/>
                  </a:cubicBezTo>
                  <a:close/>
                  <a:moveTo>
                    <a:pt x="6211" y="3070"/>
                  </a:moveTo>
                  <a:cubicBezTo>
                    <a:pt x="6525" y="3123"/>
                    <a:pt x="6836" y="3208"/>
                    <a:pt x="7132" y="3322"/>
                  </a:cubicBezTo>
                  <a:lnTo>
                    <a:pt x="7054" y="6170"/>
                  </a:lnTo>
                  <a:cubicBezTo>
                    <a:pt x="6757" y="6668"/>
                    <a:pt x="6221" y="6977"/>
                    <a:pt x="5640" y="6977"/>
                  </a:cubicBezTo>
                  <a:lnTo>
                    <a:pt x="5305" y="6977"/>
                  </a:lnTo>
                  <a:cubicBezTo>
                    <a:pt x="4724" y="6977"/>
                    <a:pt x="4188" y="6668"/>
                    <a:pt x="3891" y="6170"/>
                  </a:cubicBezTo>
                  <a:lnTo>
                    <a:pt x="3813" y="3322"/>
                  </a:lnTo>
                  <a:cubicBezTo>
                    <a:pt x="4109" y="3208"/>
                    <a:pt x="4418" y="3123"/>
                    <a:pt x="4730" y="3070"/>
                  </a:cubicBezTo>
                  <a:cubicBezTo>
                    <a:pt x="4748" y="3464"/>
                    <a:pt x="5073" y="3778"/>
                    <a:pt x="5470" y="3778"/>
                  </a:cubicBezTo>
                  <a:cubicBezTo>
                    <a:pt x="5868" y="3778"/>
                    <a:pt x="6192" y="3464"/>
                    <a:pt x="6211" y="3070"/>
                  </a:cubicBezTo>
                  <a:close/>
                  <a:moveTo>
                    <a:pt x="3909" y="6797"/>
                  </a:moveTo>
                  <a:lnTo>
                    <a:pt x="3909" y="6797"/>
                  </a:lnTo>
                  <a:cubicBezTo>
                    <a:pt x="4281" y="7150"/>
                    <a:pt x="4779" y="7356"/>
                    <a:pt x="5305" y="7356"/>
                  </a:cubicBezTo>
                  <a:lnTo>
                    <a:pt x="5640" y="7356"/>
                  </a:lnTo>
                  <a:cubicBezTo>
                    <a:pt x="6166" y="7356"/>
                    <a:pt x="6664" y="7150"/>
                    <a:pt x="7037" y="6797"/>
                  </a:cubicBezTo>
                  <a:lnTo>
                    <a:pt x="7037" y="6797"/>
                  </a:lnTo>
                  <a:lnTo>
                    <a:pt x="7009" y="7792"/>
                  </a:lnTo>
                  <a:lnTo>
                    <a:pt x="3936" y="7792"/>
                  </a:lnTo>
                  <a:lnTo>
                    <a:pt x="3909" y="6797"/>
                  </a:lnTo>
                  <a:close/>
                  <a:moveTo>
                    <a:pt x="8816" y="1935"/>
                  </a:moveTo>
                  <a:lnTo>
                    <a:pt x="10377" y="5047"/>
                  </a:lnTo>
                  <a:cubicBezTo>
                    <a:pt x="10387" y="5069"/>
                    <a:pt x="10383" y="5097"/>
                    <a:pt x="10363" y="5113"/>
                  </a:cubicBezTo>
                  <a:cubicBezTo>
                    <a:pt x="9925" y="5505"/>
                    <a:pt x="9173" y="6243"/>
                    <a:pt x="9068" y="6773"/>
                  </a:cubicBezTo>
                  <a:cubicBezTo>
                    <a:pt x="9042" y="6900"/>
                    <a:pt x="9040" y="7070"/>
                    <a:pt x="9036" y="7265"/>
                  </a:cubicBezTo>
                  <a:cubicBezTo>
                    <a:pt x="9030" y="7677"/>
                    <a:pt x="9020" y="8239"/>
                    <a:pt x="8780" y="8677"/>
                  </a:cubicBezTo>
                  <a:cubicBezTo>
                    <a:pt x="8526" y="9139"/>
                    <a:pt x="8056" y="9383"/>
                    <a:pt x="7344" y="9419"/>
                  </a:cubicBezTo>
                  <a:lnTo>
                    <a:pt x="7513" y="3278"/>
                  </a:lnTo>
                  <a:cubicBezTo>
                    <a:pt x="7517" y="3153"/>
                    <a:pt x="7441" y="3038"/>
                    <a:pt x="7326" y="2992"/>
                  </a:cubicBezTo>
                  <a:cubicBezTo>
                    <a:pt x="7251" y="2961"/>
                    <a:pt x="7177" y="2933"/>
                    <a:pt x="7102" y="2907"/>
                  </a:cubicBezTo>
                  <a:cubicBezTo>
                    <a:pt x="8129" y="2687"/>
                    <a:pt x="8600" y="2258"/>
                    <a:pt x="8816" y="1935"/>
                  </a:cubicBezTo>
                  <a:close/>
                  <a:moveTo>
                    <a:pt x="3085" y="11032"/>
                  </a:moveTo>
                  <a:cubicBezTo>
                    <a:pt x="3427" y="11032"/>
                    <a:pt x="3708" y="11311"/>
                    <a:pt x="3708" y="11654"/>
                  </a:cubicBezTo>
                  <a:lnTo>
                    <a:pt x="3708" y="12497"/>
                  </a:lnTo>
                  <a:cubicBezTo>
                    <a:pt x="3708" y="12513"/>
                    <a:pt x="3694" y="12527"/>
                    <a:pt x="3676" y="12527"/>
                  </a:cubicBezTo>
                  <a:lnTo>
                    <a:pt x="3149" y="12527"/>
                  </a:lnTo>
                  <a:lnTo>
                    <a:pt x="3149" y="12109"/>
                  </a:lnTo>
                  <a:cubicBezTo>
                    <a:pt x="3149" y="12005"/>
                    <a:pt x="3064" y="11920"/>
                    <a:pt x="2960" y="11920"/>
                  </a:cubicBezTo>
                  <a:cubicBezTo>
                    <a:pt x="2855" y="11920"/>
                    <a:pt x="2768" y="12005"/>
                    <a:pt x="2768" y="12109"/>
                  </a:cubicBezTo>
                  <a:lnTo>
                    <a:pt x="2768" y="12527"/>
                  </a:lnTo>
                  <a:lnTo>
                    <a:pt x="2234" y="12527"/>
                  </a:lnTo>
                  <a:lnTo>
                    <a:pt x="2234" y="12109"/>
                  </a:lnTo>
                  <a:cubicBezTo>
                    <a:pt x="2234" y="12005"/>
                    <a:pt x="2149" y="11920"/>
                    <a:pt x="2044" y="11920"/>
                  </a:cubicBezTo>
                  <a:cubicBezTo>
                    <a:pt x="1939" y="11920"/>
                    <a:pt x="1854" y="12005"/>
                    <a:pt x="1854" y="12109"/>
                  </a:cubicBezTo>
                  <a:lnTo>
                    <a:pt x="1854" y="12527"/>
                  </a:lnTo>
                  <a:lnTo>
                    <a:pt x="1318" y="12527"/>
                  </a:lnTo>
                  <a:lnTo>
                    <a:pt x="1318" y="12109"/>
                  </a:lnTo>
                  <a:cubicBezTo>
                    <a:pt x="1318" y="12005"/>
                    <a:pt x="1233" y="11920"/>
                    <a:pt x="1128" y="11920"/>
                  </a:cubicBezTo>
                  <a:cubicBezTo>
                    <a:pt x="1023" y="11920"/>
                    <a:pt x="939" y="12005"/>
                    <a:pt x="939" y="12109"/>
                  </a:cubicBezTo>
                  <a:lnTo>
                    <a:pt x="939" y="12527"/>
                  </a:lnTo>
                  <a:lnTo>
                    <a:pt x="412" y="12527"/>
                  </a:lnTo>
                  <a:cubicBezTo>
                    <a:pt x="394" y="12527"/>
                    <a:pt x="380" y="12513"/>
                    <a:pt x="380" y="12497"/>
                  </a:cubicBezTo>
                  <a:lnTo>
                    <a:pt x="380" y="11654"/>
                  </a:lnTo>
                  <a:cubicBezTo>
                    <a:pt x="380" y="11311"/>
                    <a:pt x="658" y="11032"/>
                    <a:pt x="1001" y="11032"/>
                  </a:cubicBezTo>
                  <a:close/>
                  <a:moveTo>
                    <a:pt x="9944" y="11032"/>
                  </a:moveTo>
                  <a:cubicBezTo>
                    <a:pt x="10286" y="11032"/>
                    <a:pt x="10565" y="11311"/>
                    <a:pt x="10565" y="11654"/>
                  </a:cubicBezTo>
                  <a:lnTo>
                    <a:pt x="10565" y="12497"/>
                  </a:lnTo>
                  <a:cubicBezTo>
                    <a:pt x="10565" y="12513"/>
                    <a:pt x="10551" y="12527"/>
                    <a:pt x="10534" y="12527"/>
                  </a:cubicBezTo>
                  <a:lnTo>
                    <a:pt x="10008" y="12527"/>
                  </a:lnTo>
                  <a:lnTo>
                    <a:pt x="10008" y="12109"/>
                  </a:lnTo>
                  <a:cubicBezTo>
                    <a:pt x="10008" y="12005"/>
                    <a:pt x="9921" y="11920"/>
                    <a:pt x="9817" y="11920"/>
                  </a:cubicBezTo>
                  <a:cubicBezTo>
                    <a:pt x="9712" y="11920"/>
                    <a:pt x="9627" y="12005"/>
                    <a:pt x="9627" y="12109"/>
                  </a:cubicBezTo>
                  <a:lnTo>
                    <a:pt x="9627" y="12527"/>
                  </a:lnTo>
                  <a:lnTo>
                    <a:pt x="9093" y="12527"/>
                  </a:lnTo>
                  <a:lnTo>
                    <a:pt x="9093" y="12109"/>
                  </a:lnTo>
                  <a:cubicBezTo>
                    <a:pt x="9093" y="12005"/>
                    <a:pt x="9008" y="11920"/>
                    <a:pt x="8903" y="11920"/>
                  </a:cubicBezTo>
                  <a:cubicBezTo>
                    <a:pt x="8798" y="11920"/>
                    <a:pt x="8711" y="12005"/>
                    <a:pt x="8711" y="12109"/>
                  </a:cubicBezTo>
                  <a:lnTo>
                    <a:pt x="8711" y="12527"/>
                  </a:lnTo>
                  <a:lnTo>
                    <a:pt x="8177" y="12527"/>
                  </a:lnTo>
                  <a:lnTo>
                    <a:pt x="8177" y="12109"/>
                  </a:lnTo>
                  <a:cubicBezTo>
                    <a:pt x="8177" y="12005"/>
                    <a:pt x="8092" y="11920"/>
                    <a:pt x="7987" y="11920"/>
                  </a:cubicBezTo>
                  <a:cubicBezTo>
                    <a:pt x="7882" y="11920"/>
                    <a:pt x="7796" y="12005"/>
                    <a:pt x="7796" y="12109"/>
                  </a:cubicBezTo>
                  <a:lnTo>
                    <a:pt x="7796" y="12527"/>
                  </a:lnTo>
                  <a:lnTo>
                    <a:pt x="7269" y="12527"/>
                  </a:lnTo>
                  <a:cubicBezTo>
                    <a:pt x="7253" y="12527"/>
                    <a:pt x="7239" y="12513"/>
                    <a:pt x="7239" y="12497"/>
                  </a:cubicBezTo>
                  <a:lnTo>
                    <a:pt x="7239" y="11654"/>
                  </a:lnTo>
                  <a:cubicBezTo>
                    <a:pt x="7239" y="11311"/>
                    <a:pt x="7517" y="11032"/>
                    <a:pt x="7860" y="11032"/>
                  </a:cubicBezTo>
                  <a:close/>
                  <a:moveTo>
                    <a:pt x="5473" y="1"/>
                  </a:moveTo>
                  <a:cubicBezTo>
                    <a:pt x="4898" y="1"/>
                    <a:pt x="4323" y="104"/>
                    <a:pt x="3776" y="309"/>
                  </a:cubicBezTo>
                  <a:lnTo>
                    <a:pt x="3526" y="404"/>
                  </a:lnTo>
                  <a:cubicBezTo>
                    <a:pt x="3427" y="441"/>
                    <a:pt x="3325" y="461"/>
                    <a:pt x="3218" y="461"/>
                  </a:cubicBezTo>
                  <a:cubicBezTo>
                    <a:pt x="2742" y="461"/>
                    <a:pt x="2312" y="725"/>
                    <a:pt x="2098" y="1152"/>
                  </a:cubicBezTo>
                  <a:lnTo>
                    <a:pt x="1318" y="2707"/>
                  </a:lnTo>
                  <a:cubicBezTo>
                    <a:pt x="1270" y="2802"/>
                    <a:pt x="1308" y="2915"/>
                    <a:pt x="1403" y="2963"/>
                  </a:cubicBezTo>
                  <a:cubicBezTo>
                    <a:pt x="1429" y="2977"/>
                    <a:pt x="1458" y="2983"/>
                    <a:pt x="1486" y="2983"/>
                  </a:cubicBezTo>
                  <a:cubicBezTo>
                    <a:pt x="1556" y="2983"/>
                    <a:pt x="1624" y="2945"/>
                    <a:pt x="1657" y="2879"/>
                  </a:cubicBezTo>
                  <a:lnTo>
                    <a:pt x="2127" y="1939"/>
                  </a:lnTo>
                  <a:cubicBezTo>
                    <a:pt x="2344" y="2262"/>
                    <a:pt x="2818" y="2689"/>
                    <a:pt x="3841" y="2909"/>
                  </a:cubicBezTo>
                  <a:cubicBezTo>
                    <a:pt x="3766" y="2935"/>
                    <a:pt x="3694" y="2961"/>
                    <a:pt x="3621" y="2992"/>
                  </a:cubicBezTo>
                  <a:cubicBezTo>
                    <a:pt x="3504" y="3038"/>
                    <a:pt x="3429" y="3153"/>
                    <a:pt x="3431" y="3280"/>
                  </a:cubicBezTo>
                  <a:lnTo>
                    <a:pt x="3601" y="9419"/>
                  </a:lnTo>
                  <a:cubicBezTo>
                    <a:pt x="2891" y="9383"/>
                    <a:pt x="2419" y="9139"/>
                    <a:pt x="2165" y="8677"/>
                  </a:cubicBezTo>
                  <a:cubicBezTo>
                    <a:pt x="1925" y="8241"/>
                    <a:pt x="1917" y="7677"/>
                    <a:pt x="1909" y="7265"/>
                  </a:cubicBezTo>
                  <a:cubicBezTo>
                    <a:pt x="1907" y="7070"/>
                    <a:pt x="1903" y="6900"/>
                    <a:pt x="1879" y="6773"/>
                  </a:cubicBezTo>
                  <a:cubicBezTo>
                    <a:pt x="1772" y="6243"/>
                    <a:pt x="1019" y="5505"/>
                    <a:pt x="582" y="5113"/>
                  </a:cubicBezTo>
                  <a:cubicBezTo>
                    <a:pt x="564" y="5097"/>
                    <a:pt x="558" y="5069"/>
                    <a:pt x="570" y="5047"/>
                  </a:cubicBezTo>
                  <a:lnTo>
                    <a:pt x="1318" y="3552"/>
                  </a:lnTo>
                  <a:cubicBezTo>
                    <a:pt x="1366" y="3460"/>
                    <a:pt x="1328" y="3345"/>
                    <a:pt x="1233" y="3298"/>
                  </a:cubicBezTo>
                  <a:cubicBezTo>
                    <a:pt x="1206" y="3285"/>
                    <a:pt x="1177" y="3278"/>
                    <a:pt x="1148" y="3278"/>
                  </a:cubicBezTo>
                  <a:cubicBezTo>
                    <a:pt x="1079" y="3278"/>
                    <a:pt x="1012" y="3316"/>
                    <a:pt x="979" y="3383"/>
                  </a:cubicBezTo>
                  <a:lnTo>
                    <a:pt x="229" y="4877"/>
                  </a:lnTo>
                  <a:cubicBezTo>
                    <a:pt x="142" y="5053"/>
                    <a:pt x="182" y="5267"/>
                    <a:pt x="328" y="5396"/>
                  </a:cubicBezTo>
                  <a:cubicBezTo>
                    <a:pt x="995" y="5993"/>
                    <a:pt x="1445" y="6547"/>
                    <a:pt x="1505" y="6848"/>
                  </a:cubicBezTo>
                  <a:cubicBezTo>
                    <a:pt x="1524" y="6940"/>
                    <a:pt x="1528" y="7094"/>
                    <a:pt x="1530" y="7271"/>
                  </a:cubicBezTo>
                  <a:cubicBezTo>
                    <a:pt x="1536" y="7610"/>
                    <a:pt x="1542" y="8042"/>
                    <a:pt x="1665" y="8455"/>
                  </a:cubicBezTo>
                  <a:cubicBezTo>
                    <a:pt x="1124" y="8943"/>
                    <a:pt x="816" y="9633"/>
                    <a:pt x="816" y="10367"/>
                  </a:cubicBezTo>
                  <a:lnTo>
                    <a:pt x="816" y="10669"/>
                  </a:lnTo>
                  <a:cubicBezTo>
                    <a:pt x="352" y="10758"/>
                    <a:pt x="1" y="11166"/>
                    <a:pt x="1" y="11654"/>
                  </a:cubicBezTo>
                  <a:lnTo>
                    <a:pt x="1" y="12497"/>
                  </a:lnTo>
                  <a:cubicBezTo>
                    <a:pt x="1" y="12722"/>
                    <a:pt x="185" y="12908"/>
                    <a:pt x="412" y="12908"/>
                  </a:cubicBezTo>
                  <a:lnTo>
                    <a:pt x="3676" y="12908"/>
                  </a:lnTo>
                  <a:cubicBezTo>
                    <a:pt x="3901" y="12908"/>
                    <a:pt x="4087" y="12722"/>
                    <a:pt x="4087" y="12497"/>
                  </a:cubicBezTo>
                  <a:lnTo>
                    <a:pt x="4087" y="11970"/>
                  </a:lnTo>
                  <a:lnTo>
                    <a:pt x="5339" y="11970"/>
                  </a:lnTo>
                  <a:cubicBezTo>
                    <a:pt x="5444" y="11970"/>
                    <a:pt x="5529" y="11886"/>
                    <a:pt x="5529" y="11781"/>
                  </a:cubicBezTo>
                  <a:cubicBezTo>
                    <a:pt x="5529" y="11676"/>
                    <a:pt x="5444" y="11589"/>
                    <a:pt x="5339" y="11589"/>
                  </a:cubicBezTo>
                  <a:lnTo>
                    <a:pt x="4085" y="11589"/>
                  </a:lnTo>
                  <a:cubicBezTo>
                    <a:pt x="4053" y="11067"/>
                    <a:pt x="3617" y="10651"/>
                    <a:pt x="3085" y="10651"/>
                  </a:cubicBezTo>
                  <a:lnTo>
                    <a:pt x="1195" y="10651"/>
                  </a:lnTo>
                  <a:lnTo>
                    <a:pt x="1195" y="10367"/>
                  </a:lnTo>
                  <a:cubicBezTo>
                    <a:pt x="1195" y="9790"/>
                    <a:pt x="1419" y="9244"/>
                    <a:pt x="1818" y="8834"/>
                  </a:cubicBezTo>
                  <a:cubicBezTo>
                    <a:pt x="1824" y="8842"/>
                    <a:pt x="1828" y="8850"/>
                    <a:pt x="1832" y="8860"/>
                  </a:cubicBezTo>
                  <a:cubicBezTo>
                    <a:pt x="2177" y="9488"/>
                    <a:pt x="2839" y="9804"/>
                    <a:pt x="3797" y="9804"/>
                  </a:cubicBezTo>
                  <a:cubicBezTo>
                    <a:pt x="3847" y="9804"/>
                    <a:pt x="3897" y="9784"/>
                    <a:pt x="3932" y="9748"/>
                  </a:cubicBezTo>
                  <a:cubicBezTo>
                    <a:pt x="3968" y="9709"/>
                    <a:pt x="3988" y="9661"/>
                    <a:pt x="3986" y="9609"/>
                  </a:cubicBezTo>
                  <a:lnTo>
                    <a:pt x="3946" y="8171"/>
                  </a:lnTo>
                  <a:lnTo>
                    <a:pt x="6999" y="8171"/>
                  </a:lnTo>
                  <a:lnTo>
                    <a:pt x="6959" y="9609"/>
                  </a:lnTo>
                  <a:cubicBezTo>
                    <a:pt x="6957" y="9661"/>
                    <a:pt x="6977" y="9709"/>
                    <a:pt x="7013" y="9748"/>
                  </a:cubicBezTo>
                  <a:cubicBezTo>
                    <a:pt x="7050" y="9784"/>
                    <a:pt x="7098" y="9804"/>
                    <a:pt x="7148" y="9804"/>
                  </a:cubicBezTo>
                  <a:cubicBezTo>
                    <a:pt x="8108" y="9804"/>
                    <a:pt x="8768" y="9488"/>
                    <a:pt x="9113" y="8860"/>
                  </a:cubicBezTo>
                  <a:cubicBezTo>
                    <a:pt x="9117" y="8852"/>
                    <a:pt x="9123" y="8842"/>
                    <a:pt x="9127" y="8834"/>
                  </a:cubicBezTo>
                  <a:cubicBezTo>
                    <a:pt x="9526" y="9244"/>
                    <a:pt x="9750" y="9792"/>
                    <a:pt x="9750" y="10369"/>
                  </a:cubicBezTo>
                  <a:lnTo>
                    <a:pt x="9750" y="10651"/>
                  </a:lnTo>
                  <a:lnTo>
                    <a:pt x="7860" y="10651"/>
                  </a:lnTo>
                  <a:cubicBezTo>
                    <a:pt x="7330" y="10651"/>
                    <a:pt x="6894" y="11067"/>
                    <a:pt x="6860" y="11589"/>
                  </a:cubicBezTo>
                  <a:lnTo>
                    <a:pt x="6100" y="11589"/>
                  </a:lnTo>
                  <a:cubicBezTo>
                    <a:pt x="5995" y="11589"/>
                    <a:pt x="5910" y="11676"/>
                    <a:pt x="5910" y="11781"/>
                  </a:cubicBezTo>
                  <a:cubicBezTo>
                    <a:pt x="5910" y="11886"/>
                    <a:pt x="5995" y="11970"/>
                    <a:pt x="6100" y="11970"/>
                  </a:cubicBezTo>
                  <a:lnTo>
                    <a:pt x="6858" y="11970"/>
                  </a:lnTo>
                  <a:lnTo>
                    <a:pt x="6858" y="12497"/>
                  </a:lnTo>
                  <a:cubicBezTo>
                    <a:pt x="6858" y="12722"/>
                    <a:pt x="7043" y="12908"/>
                    <a:pt x="7269" y="12908"/>
                  </a:cubicBezTo>
                  <a:lnTo>
                    <a:pt x="10534" y="12908"/>
                  </a:lnTo>
                  <a:cubicBezTo>
                    <a:pt x="10760" y="12908"/>
                    <a:pt x="10946" y="12722"/>
                    <a:pt x="10946" y="12497"/>
                  </a:cubicBezTo>
                  <a:lnTo>
                    <a:pt x="10946" y="11654"/>
                  </a:lnTo>
                  <a:cubicBezTo>
                    <a:pt x="10946" y="11166"/>
                    <a:pt x="10593" y="10758"/>
                    <a:pt x="10131" y="10669"/>
                  </a:cubicBezTo>
                  <a:lnTo>
                    <a:pt x="10131" y="10367"/>
                  </a:lnTo>
                  <a:cubicBezTo>
                    <a:pt x="10131" y="9637"/>
                    <a:pt x="9821" y="8943"/>
                    <a:pt x="9280" y="8455"/>
                  </a:cubicBezTo>
                  <a:cubicBezTo>
                    <a:pt x="9403" y="8042"/>
                    <a:pt x="9411" y="7610"/>
                    <a:pt x="9415" y="7271"/>
                  </a:cubicBezTo>
                  <a:cubicBezTo>
                    <a:pt x="9419" y="7094"/>
                    <a:pt x="9421" y="6940"/>
                    <a:pt x="9439" y="6848"/>
                  </a:cubicBezTo>
                  <a:cubicBezTo>
                    <a:pt x="9500" y="6547"/>
                    <a:pt x="9952" y="5993"/>
                    <a:pt x="10617" y="5396"/>
                  </a:cubicBezTo>
                  <a:cubicBezTo>
                    <a:pt x="10762" y="5267"/>
                    <a:pt x="10805" y="5053"/>
                    <a:pt x="10716" y="4877"/>
                  </a:cubicBezTo>
                  <a:lnTo>
                    <a:pt x="8855" y="1165"/>
                  </a:lnTo>
                  <a:cubicBezTo>
                    <a:pt x="8641" y="737"/>
                    <a:pt x="8201" y="461"/>
                    <a:pt x="7735" y="461"/>
                  </a:cubicBezTo>
                  <a:lnTo>
                    <a:pt x="7731" y="461"/>
                  </a:lnTo>
                  <a:cubicBezTo>
                    <a:pt x="7624" y="461"/>
                    <a:pt x="7519" y="441"/>
                    <a:pt x="7419" y="404"/>
                  </a:cubicBezTo>
                  <a:lnTo>
                    <a:pt x="7171" y="309"/>
                  </a:lnTo>
                  <a:cubicBezTo>
                    <a:pt x="6623" y="104"/>
                    <a:pt x="6048" y="1"/>
                    <a:pt x="5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403;p64">
              <a:extLst>
                <a:ext uri="{FF2B5EF4-FFF2-40B4-BE49-F238E27FC236}">
                  <a16:creationId xmlns:a16="http://schemas.microsoft.com/office/drawing/2014/main" id="{FEB9727E-1001-4156-A319-EAEE2BC55BAD}"/>
                </a:ext>
              </a:extLst>
            </p:cNvPr>
            <p:cNvSpPr/>
            <p:nvPr/>
          </p:nvSpPr>
          <p:spPr>
            <a:xfrm>
              <a:off x="1158200" y="1985950"/>
              <a:ext cx="46275" cy="9550"/>
            </a:xfrm>
            <a:custGeom>
              <a:avLst/>
              <a:gdLst/>
              <a:ahLst/>
              <a:cxnLst/>
              <a:rect l="l" t="t" r="r" b="b"/>
              <a:pathLst>
                <a:path w="1851" h="382" extrusionOk="0">
                  <a:moveTo>
                    <a:pt x="190" y="1"/>
                  </a:moveTo>
                  <a:cubicBezTo>
                    <a:pt x="85" y="1"/>
                    <a:pt x="1" y="85"/>
                    <a:pt x="1" y="190"/>
                  </a:cubicBezTo>
                  <a:cubicBezTo>
                    <a:pt x="1" y="295"/>
                    <a:pt x="85" y="382"/>
                    <a:pt x="190" y="382"/>
                  </a:cubicBezTo>
                  <a:lnTo>
                    <a:pt x="1661" y="382"/>
                  </a:lnTo>
                  <a:cubicBezTo>
                    <a:pt x="1765" y="382"/>
                    <a:pt x="1850" y="295"/>
                    <a:pt x="1850" y="190"/>
                  </a:cubicBezTo>
                  <a:cubicBezTo>
                    <a:pt x="1850" y="85"/>
                    <a:pt x="1765" y="1"/>
                    <a:pt x="1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404;p64">
              <a:extLst>
                <a:ext uri="{FF2B5EF4-FFF2-40B4-BE49-F238E27FC236}">
                  <a16:creationId xmlns:a16="http://schemas.microsoft.com/office/drawing/2014/main" id="{90483170-EEB8-49F3-A6C9-6A95BFC1D341}"/>
                </a:ext>
              </a:extLst>
            </p:cNvPr>
            <p:cNvSpPr/>
            <p:nvPr/>
          </p:nvSpPr>
          <p:spPr>
            <a:xfrm>
              <a:off x="1149775" y="2018875"/>
              <a:ext cx="63100" cy="9500"/>
            </a:xfrm>
            <a:custGeom>
              <a:avLst/>
              <a:gdLst/>
              <a:ahLst/>
              <a:cxnLst/>
              <a:rect l="l" t="t" r="r" b="b"/>
              <a:pathLst>
                <a:path w="2524" h="380" extrusionOk="0">
                  <a:moveTo>
                    <a:pt x="191" y="1"/>
                  </a:moveTo>
                  <a:cubicBezTo>
                    <a:pt x="86" y="1"/>
                    <a:pt x="1" y="85"/>
                    <a:pt x="1" y="190"/>
                  </a:cubicBezTo>
                  <a:cubicBezTo>
                    <a:pt x="1" y="295"/>
                    <a:pt x="86" y="380"/>
                    <a:pt x="191" y="380"/>
                  </a:cubicBezTo>
                  <a:lnTo>
                    <a:pt x="2334" y="380"/>
                  </a:lnTo>
                  <a:cubicBezTo>
                    <a:pt x="2439" y="380"/>
                    <a:pt x="2524" y="295"/>
                    <a:pt x="2524" y="190"/>
                  </a:cubicBezTo>
                  <a:cubicBezTo>
                    <a:pt x="2524" y="85"/>
                    <a:pt x="2439" y="1"/>
                    <a:pt x="2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9" name="Google Shape;790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 and Flowchart</a:t>
            </a:r>
            <a:endParaRPr dirty="0"/>
          </a:p>
        </p:txBody>
      </p:sp>
      <p:sp>
        <p:nvSpPr>
          <p:cNvPr id="7910" name="Google Shape;7910;p46"/>
          <p:cNvSpPr txBox="1">
            <a:spLocks noGrp="1"/>
          </p:cNvSpPr>
          <p:nvPr>
            <p:ph type="subTitle" idx="1"/>
          </p:nvPr>
        </p:nvSpPr>
        <p:spPr>
          <a:xfrm>
            <a:off x="768175" y="1186364"/>
            <a:ext cx="5448479" cy="313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1: Start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2: Set Player’s pawns: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1, 3, 5, 7, 9  to ‘X’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2, 4, 6, 8, 10 to ‘#’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3: Set Checkpoints on Board: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15 to Power of Life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26 to House of Beauty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27 to House of Water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28 to House of Three Spirits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29 to House of Two Souls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Square 30 to House of Ones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4: Stop</a:t>
            </a:r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9EE0B8-BC4C-4D9B-BA5C-9EF708640534}"/>
              </a:ext>
            </a:extLst>
          </p:cNvPr>
          <p:cNvGrpSpPr/>
          <p:nvPr/>
        </p:nvGrpSpPr>
        <p:grpSpPr>
          <a:xfrm>
            <a:off x="6662217" y="652777"/>
            <a:ext cx="1119640" cy="476794"/>
            <a:chOff x="1883228" y="945567"/>
            <a:chExt cx="1379376" cy="687290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01B29B64-0383-41B7-8AB0-487AF7C297D4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443C30C8-EA70-476E-84BC-5A503083E1BE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Start</a:t>
              </a:r>
            </a:p>
          </p:txBody>
        </p:sp>
        <p:sp>
          <p:nvSpPr>
            <p:cNvPr id="29" name="Google Shape;10000;p73">
              <a:extLst>
                <a:ext uri="{FF2B5EF4-FFF2-40B4-BE49-F238E27FC236}">
                  <a16:creationId xmlns:a16="http://schemas.microsoft.com/office/drawing/2014/main" id="{A97F50F5-8631-490E-9888-C16B2F5AEFDE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00;p73">
              <a:extLst>
                <a:ext uri="{FF2B5EF4-FFF2-40B4-BE49-F238E27FC236}">
                  <a16:creationId xmlns:a16="http://schemas.microsoft.com/office/drawing/2014/main" id="{A409DCFC-6CE5-4673-9771-EC02576752FC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00;p73">
              <a:extLst>
                <a:ext uri="{FF2B5EF4-FFF2-40B4-BE49-F238E27FC236}">
                  <a16:creationId xmlns:a16="http://schemas.microsoft.com/office/drawing/2014/main" id="{DA987638-3E9E-4024-9529-15CB8B9E0AAA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00;p73">
              <a:extLst>
                <a:ext uri="{FF2B5EF4-FFF2-40B4-BE49-F238E27FC236}">
                  <a16:creationId xmlns:a16="http://schemas.microsoft.com/office/drawing/2014/main" id="{7F131498-263B-4D13-9300-3BB764738DA2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00;p73">
              <a:extLst>
                <a:ext uri="{FF2B5EF4-FFF2-40B4-BE49-F238E27FC236}">
                  <a16:creationId xmlns:a16="http://schemas.microsoft.com/office/drawing/2014/main" id="{8E3B9060-D264-4D3B-BBC9-1704A3548365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0;p73">
              <a:extLst>
                <a:ext uri="{FF2B5EF4-FFF2-40B4-BE49-F238E27FC236}">
                  <a16:creationId xmlns:a16="http://schemas.microsoft.com/office/drawing/2014/main" id="{FCC4907B-BDDB-4B87-A43D-1D63B530DC86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ADD3F-3EB6-4C65-868A-37E9A9E44E60}"/>
              </a:ext>
            </a:extLst>
          </p:cNvPr>
          <p:cNvGrpSpPr/>
          <p:nvPr/>
        </p:nvGrpSpPr>
        <p:grpSpPr>
          <a:xfrm>
            <a:off x="6045436" y="1432766"/>
            <a:ext cx="1628091" cy="702628"/>
            <a:chOff x="6034618" y="1518758"/>
            <a:chExt cx="1628091" cy="7026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D322E68-161A-4A8A-967E-B710F7F19DB4}"/>
                </a:ext>
              </a:extLst>
            </p:cNvPr>
            <p:cNvGrpSpPr/>
            <p:nvPr/>
          </p:nvGrpSpPr>
          <p:grpSpPr>
            <a:xfrm>
              <a:off x="6034618" y="1518758"/>
              <a:ext cx="1628091" cy="702628"/>
              <a:chOff x="3677024" y="945566"/>
              <a:chExt cx="1901759" cy="8845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B9199D-BA3E-4EB3-907E-57B293D50CBC}"/>
                  </a:ext>
                </a:extLst>
              </p:cNvPr>
              <p:cNvSpPr/>
              <p:nvPr/>
            </p:nvSpPr>
            <p:spPr>
              <a:xfrm>
                <a:off x="3731452" y="992155"/>
                <a:ext cx="1847331" cy="837966"/>
              </a:xfrm>
              <a:prstGeom prst="rect">
                <a:avLst/>
              </a:prstGeom>
              <a:solidFill>
                <a:srgbClr val="B17F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FA25740-B122-4EFB-8A62-FFA925189FA7}"/>
                  </a:ext>
                </a:extLst>
              </p:cNvPr>
              <p:cNvSpPr/>
              <p:nvPr/>
            </p:nvSpPr>
            <p:spPr>
              <a:xfrm>
                <a:off x="3677024" y="945566"/>
                <a:ext cx="1847329" cy="837966"/>
              </a:xfrm>
              <a:prstGeom prst="rect">
                <a:avLst/>
              </a:prstGeom>
              <a:solidFill>
                <a:srgbClr val="FEC7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600" dirty="0"/>
              </a:p>
            </p:txBody>
          </p:sp>
          <p:sp>
            <p:nvSpPr>
              <p:cNvPr id="46" name="Google Shape;10000;p73">
                <a:extLst>
                  <a:ext uri="{FF2B5EF4-FFF2-40B4-BE49-F238E27FC236}">
                    <a16:creationId xmlns:a16="http://schemas.microsoft.com/office/drawing/2014/main" id="{C2220BB4-B07A-4796-B769-9C272394ED4D}"/>
                  </a:ext>
                </a:extLst>
              </p:cNvPr>
              <p:cNvSpPr/>
              <p:nvPr/>
            </p:nvSpPr>
            <p:spPr>
              <a:xfrm flipH="1">
                <a:off x="5197635" y="1085130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000;p73">
                <a:extLst>
                  <a:ext uri="{FF2B5EF4-FFF2-40B4-BE49-F238E27FC236}">
                    <a16:creationId xmlns:a16="http://schemas.microsoft.com/office/drawing/2014/main" id="{6DE4F0B6-B09C-4E08-9682-463B83482815}"/>
                  </a:ext>
                </a:extLst>
              </p:cNvPr>
              <p:cNvSpPr/>
              <p:nvPr/>
            </p:nvSpPr>
            <p:spPr>
              <a:xfrm flipH="1">
                <a:off x="5094924" y="1228889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000;p73">
                <a:extLst>
                  <a:ext uri="{FF2B5EF4-FFF2-40B4-BE49-F238E27FC236}">
                    <a16:creationId xmlns:a16="http://schemas.microsoft.com/office/drawing/2014/main" id="{B4CFFD4F-EFC0-436E-95B9-A1578E143AE6}"/>
                  </a:ext>
                </a:extLst>
              </p:cNvPr>
              <p:cNvSpPr/>
              <p:nvPr/>
            </p:nvSpPr>
            <p:spPr>
              <a:xfrm flipH="1">
                <a:off x="5217443" y="1341568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000;p73">
                <a:extLst>
                  <a:ext uri="{FF2B5EF4-FFF2-40B4-BE49-F238E27FC236}">
                    <a16:creationId xmlns:a16="http://schemas.microsoft.com/office/drawing/2014/main" id="{07E7B48A-E658-4F7E-82F2-73A6E5194E1F}"/>
                  </a:ext>
                </a:extLst>
              </p:cNvPr>
              <p:cNvSpPr/>
              <p:nvPr/>
            </p:nvSpPr>
            <p:spPr>
              <a:xfrm flipH="1">
                <a:off x="3731452" y="1695252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" name="Google Shape;10456;p75">
                <a:extLst>
                  <a:ext uri="{FF2B5EF4-FFF2-40B4-BE49-F238E27FC236}">
                    <a16:creationId xmlns:a16="http://schemas.microsoft.com/office/drawing/2014/main" id="{3737D524-63B4-4935-B847-6333E7922BDF}"/>
                  </a:ext>
                </a:extLst>
              </p:cNvPr>
              <p:cNvGrpSpPr/>
              <p:nvPr/>
            </p:nvGrpSpPr>
            <p:grpSpPr>
              <a:xfrm>
                <a:off x="3706442" y="1207360"/>
                <a:ext cx="231224" cy="510693"/>
                <a:chOff x="3905183" y="2125650"/>
                <a:chExt cx="231224" cy="510693"/>
              </a:xfrm>
            </p:grpSpPr>
            <p:sp>
              <p:nvSpPr>
                <p:cNvPr id="51" name="Google Shape;10457;p75">
                  <a:extLst>
                    <a:ext uri="{FF2B5EF4-FFF2-40B4-BE49-F238E27FC236}">
                      <a16:creationId xmlns:a16="http://schemas.microsoft.com/office/drawing/2014/main" id="{26B99839-A788-4209-9820-300B57707969}"/>
                    </a:ext>
                  </a:extLst>
                </p:cNvPr>
                <p:cNvSpPr/>
                <p:nvPr/>
              </p:nvSpPr>
              <p:spPr>
                <a:xfrm>
                  <a:off x="3905183" y="2125650"/>
                  <a:ext cx="231223" cy="51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2" h="18270" extrusionOk="0">
                      <a:moveTo>
                        <a:pt x="3605" y="0"/>
                      </a:moveTo>
                      <a:cubicBezTo>
                        <a:pt x="1979" y="0"/>
                        <a:pt x="478" y="909"/>
                        <a:pt x="276" y="2580"/>
                      </a:cubicBezTo>
                      <a:cubicBezTo>
                        <a:pt x="0" y="4786"/>
                        <a:pt x="777" y="6114"/>
                        <a:pt x="1529" y="6841"/>
                      </a:cubicBezTo>
                      <a:lnTo>
                        <a:pt x="1554" y="6841"/>
                      </a:lnTo>
                      <a:cubicBezTo>
                        <a:pt x="2206" y="7468"/>
                        <a:pt x="2857" y="7668"/>
                        <a:pt x="2857" y="7668"/>
                      </a:cubicBezTo>
                      <a:lnTo>
                        <a:pt x="2857" y="7919"/>
                      </a:lnTo>
                      <a:lnTo>
                        <a:pt x="3058" y="18270"/>
                      </a:lnTo>
                      <a:lnTo>
                        <a:pt x="5013" y="18270"/>
                      </a:lnTo>
                      <a:lnTo>
                        <a:pt x="4136" y="7092"/>
                      </a:lnTo>
                      <a:lnTo>
                        <a:pt x="4111" y="6741"/>
                      </a:lnTo>
                      <a:cubicBezTo>
                        <a:pt x="3534" y="6741"/>
                        <a:pt x="2983" y="6490"/>
                        <a:pt x="2557" y="6089"/>
                      </a:cubicBezTo>
                      <a:cubicBezTo>
                        <a:pt x="963" y="4667"/>
                        <a:pt x="616" y="1373"/>
                        <a:pt x="3303" y="1373"/>
                      </a:cubicBezTo>
                      <a:cubicBezTo>
                        <a:pt x="3362" y="1373"/>
                        <a:pt x="3422" y="1374"/>
                        <a:pt x="3484" y="1377"/>
                      </a:cubicBezTo>
                      <a:cubicBezTo>
                        <a:pt x="4512" y="1453"/>
                        <a:pt x="5188" y="1854"/>
                        <a:pt x="5614" y="2430"/>
                      </a:cubicBezTo>
                      <a:cubicBezTo>
                        <a:pt x="6742" y="3909"/>
                        <a:pt x="6291" y="6365"/>
                        <a:pt x="6291" y="6365"/>
                      </a:cubicBezTo>
                      <a:lnTo>
                        <a:pt x="6717" y="6390"/>
                      </a:lnTo>
                      <a:lnTo>
                        <a:pt x="7870" y="6440"/>
                      </a:lnTo>
                      <a:cubicBezTo>
                        <a:pt x="8271" y="4210"/>
                        <a:pt x="7820" y="2605"/>
                        <a:pt x="6943" y="1553"/>
                      </a:cubicBezTo>
                      <a:cubicBezTo>
                        <a:pt x="6079" y="498"/>
                        <a:pt x="4808" y="0"/>
                        <a:pt x="36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" name="Google Shape;10458;p75">
                  <a:extLst>
                    <a:ext uri="{FF2B5EF4-FFF2-40B4-BE49-F238E27FC236}">
                      <a16:creationId xmlns:a16="http://schemas.microsoft.com/office/drawing/2014/main" id="{20D2D7D5-682F-4E34-83AC-FCFD4AEB4B53}"/>
                    </a:ext>
                  </a:extLst>
                </p:cNvPr>
                <p:cNvSpPr/>
                <p:nvPr/>
              </p:nvSpPr>
              <p:spPr>
                <a:xfrm>
                  <a:off x="3916393" y="2136329"/>
                  <a:ext cx="220014" cy="50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1" h="17888" extrusionOk="0">
                      <a:moveTo>
                        <a:pt x="3570" y="1"/>
                      </a:moveTo>
                      <a:cubicBezTo>
                        <a:pt x="1944" y="1"/>
                        <a:pt x="439" y="911"/>
                        <a:pt x="226" y="2574"/>
                      </a:cubicBezTo>
                      <a:cubicBezTo>
                        <a:pt x="0" y="4454"/>
                        <a:pt x="502" y="5682"/>
                        <a:pt x="1128" y="6459"/>
                      </a:cubicBezTo>
                      <a:lnTo>
                        <a:pt x="1153" y="6459"/>
                      </a:lnTo>
                      <a:cubicBezTo>
                        <a:pt x="1604" y="7036"/>
                        <a:pt x="2131" y="7361"/>
                        <a:pt x="2456" y="7537"/>
                      </a:cubicBezTo>
                      <a:cubicBezTo>
                        <a:pt x="2682" y="7637"/>
                        <a:pt x="2807" y="7687"/>
                        <a:pt x="2807" y="7687"/>
                      </a:cubicBezTo>
                      <a:lnTo>
                        <a:pt x="3008" y="17888"/>
                      </a:lnTo>
                      <a:lnTo>
                        <a:pt x="4612" y="17888"/>
                      </a:lnTo>
                      <a:lnTo>
                        <a:pt x="3735" y="6710"/>
                      </a:lnTo>
                      <a:cubicBezTo>
                        <a:pt x="3108" y="6635"/>
                        <a:pt x="2557" y="6234"/>
                        <a:pt x="2156" y="5707"/>
                      </a:cubicBezTo>
                      <a:cubicBezTo>
                        <a:pt x="885" y="4168"/>
                        <a:pt x="806" y="1391"/>
                        <a:pt x="3240" y="1391"/>
                      </a:cubicBezTo>
                      <a:cubicBezTo>
                        <a:pt x="3303" y="1391"/>
                        <a:pt x="3367" y="1393"/>
                        <a:pt x="3434" y="1396"/>
                      </a:cubicBezTo>
                      <a:cubicBezTo>
                        <a:pt x="4211" y="1447"/>
                        <a:pt x="4787" y="1697"/>
                        <a:pt x="5213" y="2048"/>
                      </a:cubicBezTo>
                      <a:cubicBezTo>
                        <a:pt x="6441" y="3126"/>
                        <a:pt x="6391" y="5181"/>
                        <a:pt x="6316" y="6008"/>
                      </a:cubicBezTo>
                      <a:lnTo>
                        <a:pt x="7469" y="6058"/>
                      </a:lnTo>
                      <a:cubicBezTo>
                        <a:pt x="7870" y="3828"/>
                        <a:pt x="7419" y="2223"/>
                        <a:pt x="6542" y="1171"/>
                      </a:cubicBezTo>
                      <a:cubicBezTo>
                        <a:pt x="5708" y="377"/>
                        <a:pt x="4614" y="1"/>
                        <a:pt x="35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D832-1CF7-48D5-943B-EBD16678A48B}"/>
                </a:ext>
              </a:extLst>
            </p:cNvPr>
            <p:cNvSpPr txBox="1"/>
            <p:nvPr/>
          </p:nvSpPr>
          <p:spPr>
            <a:xfrm>
              <a:off x="6216532" y="1638359"/>
              <a:ext cx="1444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US" sz="700" dirty="0">
                  <a:solidFill>
                    <a:schemeClr val="tx2">
                      <a:lumMod val="75000"/>
                    </a:schemeClr>
                  </a:solidFill>
                </a:rPr>
                <a:t>Set Player’s pawns:</a:t>
              </a:r>
            </a:p>
            <a:p>
              <a:pPr lvl="0" algn="just"/>
              <a:r>
                <a:rPr lang="en-US" sz="700" dirty="0">
                  <a:solidFill>
                    <a:schemeClr val="tx2">
                      <a:lumMod val="75000"/>
                    </a:schemeClr>
                  </a:solidFill>
                </a:rPr>
                <a:t>Square 1, 3, 5, 7, 9  to ‘X’</a:t>
              </a:r>
            </a:p>
            <a:p>
              <a:pPr lvl="0" algn="just"/>
              <a:r>
                <a:rPr lang="en-US" sz="700" dirty="0">
                  <a:solidFill>
                    <a:schemeClr val="tx2">
                      <a:lumMod val="75000"/>
                    </a:schemeClr>
                  </a:solidFill>
                </a:rPr>
                <a:t>Square 2, 4, 6, 8, 10 to ‘#’</a:t>
              </a:r>
            </a:p>
            <a:p>
              <a:pPr algn="just"/>
              <a:endParaRPr lang="en-US" sz="7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8CE3C-DDEF-48E0-A81F-ED532649A43D}"/>
              </a:ext>
            </a:extLst>
          </p:cNvPr>
          <p:cNvGrpSpPr/>
          <p:nvPr/>
        </p:nvGrpSpPr>
        <p:grpSpPr>
          <a:xfrm>
            <a:off x="4666276" y="2416343"/>
            <a:ext cx="2861640" cy="1345259"/>
            <a:chOff x="5200518" y="2199233"/>
            <a:chExt cx="2861640" cy="134525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8081119-9CE1-4DD7-A0C8-49593EA0C761}"/>
                </a:ext>
              </a:extLst>
            </p:cNvPr>
            <p:cNvGrpSpPr/>
            <p:nvPr/>
          </p:nvGrpSpPr>
          <p:grpSpPr>
            <a:xfrm>
              <a:off x="5200518" y="2199233"/>
              <a:ext cx="2861640" cy="1345259"/>
              <a:chOff x="3677024" y="945566"/>
              <a:chExt cx="1901759" cy="88455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B84D6DA-1D94-43E4-A394-340A44A5257E}"/>
                  </a:ext>
                </a:extLst>
              </p:cNvPr>
              <p:cNvSpPr/>
              <p:nvPr/>
            </p:nvSpPr>
            <p:spPr>
              <a:xfrm>
                <a:off x="3731452" y="992155"/>
                <a:ext cx="1847331" cy="837966"/>
              </a:xfrm>
              <a:prstGeom prst="rect">
                <a:avLst/>
              </a:prstGeom>
              <a:solidFill>
                <a:srgbClr val="B17F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79763A-2B34-49C2-AD6D-B867FD3E2937}"/>
                  </a:ext>
                </a:extLst>
              </p:cNvPr>
              <p:cNvSpPr/>
              <p:nvPr/>
            </p:nvSpPr>
            <p:spPr>
              <a:xfrm>
                <a:off x="3677024" y="945566"/>
                <a:ext cx="1847329" cy="837966"/>
              </a:xfrm>
              <a:prstGeom prst="rect">
                <a:avLst/>
              </a:prstGeom>
              <a:solidFill>
                <a:srgbClr val="FEC7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600" dirty="0"/>
              </a:p>
            </p:txBody>
          </p:sp>
          <p:sp>
            <p:nvSpPr>
              <p:cNvPr id="89" name="Google Shape;10000;p73">
                <a:extLst>
                  <a:ext uri="{FF2B5EF4-FFF2-40B4-BE49-F238E27FC236}">
                    <a16:creationId xmlns:a16="http://schemas.microsoft.com/office/drawing/2014/main" id="{374443B1-0F35-415D-B858-C1958D35A761}"/>
                  </a:ext>
                </a:extLst>
              </p:cNvPr>
              <p:cNvSpPr/>
              <p:nvPr/>
            </p:nvSpPr>
            <p:spPr>
              <a:xfrm flipH="1">
                <a:off x="5197635" y="1085130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000;p73">
                <a:extLst>
                  <a:ext uri="{FF2B5EF4-FFF2-40B4-BE49-F238E27FC236}">
                    <a16:creationId xmlns:a16="http://schemas.microsoft.com/office/drawing/2014/main" id="{1286C0D0-2447-45BA-8380-57370184CD1B}"/>
                  </a:ext>
                </a:extLst>
              </p:cNvPr>
              <p:cNvSpPr/>
              <p:nvPr/>
            </p:nvSpPr>
            <p:spPr>
              <a:xfrm flipH="1">
                <a:off x="5094924" y="1228889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000;p73">
                <a:extLst>
                  <a:ext uri="{FF2B5EF4-FFF2-40B4-BE49-F238E27FC236}">
                    <a16:creationId xmlns:a16="http://schemas.microsoft.com/office/drawing/2014/main" id="{B047AEC7-8345-49D8-AF55-D74E8E7F8A1C}"/>
                  </a:ext>
                </a:extLst>
              </p:cNvPr>
              <p:cNvSpPr/>
              <p:nvPr/>
            </p:nvSpPr>
            <p:spPr>
              <a:xfrm flipH="1">
                <a:off x="5217443" y="1341568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000;p73">
                <a:extLst>
                  <a:ext uri="{FF2B5EF4-FFF2-40B4-BE49-F238E27FC236}">
                    <a16:creationId xmlns:a16="http://schemas.microsoft.com/office/drawing/2014/main" id="{5EDAC081-AA33-456F-BF6D-CD87721ED99B}"/>
                  </a:ext>
                </a:extLst>
              </p:cNvPr>
              <p:cNvSpPr/>
              <p:nvPr/>
            </p:nvSpPr>
            <p:spPr>
              <a:xfrm flipH="1">
                <a:off x="3731452" y="1695252"/>
                <a:ext cx="175588" cy="34252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24" extrusionOk="0">
                    <a:moveTo>
                      <a:pt x="1" y="1"/>
                    </a:moveTo>
                    <a:lnTo>
                      <a:pt x="1" y="324"/>
                    </a:lnTo>
                    <a:lnTo>
                      <a:pt x="1661" y="324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10456;p75">
                <a:extLst>
                  <a:ext uri="{FF2B5EF4-FFF2-40B4-BE49-F238E27FC236}">
                    <a16:creationId xmlns:a16="http://schemas.microsoft.com/office/drawing/2014/main" id="{B70F73A7-EFF5-4A68-8FBB-34D1836CED18}"/>
                  </a:ext>
                </a:extLst>
              </p:cNvPr>
              <p:cNvGrpSpPr/>
              <p:nvPr/>
            </p:nvGrpSpPr>
            <p:grpSpPr>
              <a:xfrm>
                <a:off x="3706442" y="1207360"/>
                <a:ext cx="231224" cy="510693"/>
                <a:chOff x="3905183" y="2125650"/>
                <a:chExt cx="231224" cy="510693"/>
              </a:xfrm>
            </p:grpSpPr>
            <p:sp>
              <p:nvSpPr>
                <p:cNvPr id="94" name="Google Shape;10457;p75">
                  <a:extLst>
                    <a:ext uri="{FF2B5EF4-FFF2-40B4-BE49-F238E27FC236}">
                      <a16:creationId xmlns:a16="http://schemas.microsoft.com/office/drawing/2014/main" id="{47ADE9C0-AFF0-43A9-871C-A12F67C6E5CD}"/>
                    </a:ext>
                  </a:extLst>
                </p:cNvPr>
                <p:cNvSpPr/>
                <p:nvPr/>
              </p:nvSpPr>
              <p:spPr>
                <a:xfrm>
                  <a:off x="3905183" y="2125650"/>
                  <a:ext cx="231223" cy="51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2" h="18270" extrusionOk="0">
                      <a:moveTo>
                        <a:pt x="3605" y="0"/>
                      </a:moveTo>
                      <a:cubicBezTo>
                        <a:pt x="1979" y="0"/>
                        <a:pt x="478" y="909"/>
                        <a:pt x="276" y="2580"/>
                      </a:cubicBezTo>
                      <a:cubicBezTo>
                        <a:pt x="0" y="4786"/>
                        <a:pt x="777" y="6114"/>
                        <a:pt x="1529" y="6841"/>
                      </a:cubicBezTo>
                      <a:lnTo>
                        <a:pt x="1554" y="6841"/>
                      </a:lnTo>
                      <a:cubicBezTo>
                        <a:pt x="2206" y="7468"/>
                        <a:pt x="2857" y="7668"/>
                        <a:pt x="2857" y="7668"/>
                      </a:cubicBezTo>
                      <a:lnTo>
                        <a:pt x="2857" y="7919"/>
                      </a:lnTo>
                      <a:lnTo>
                        <a:pt x="3058" y="18270"/>
                      </a:lnTo>
                      <a:lnTo>
                        <a:pt x="5013" y="18270"/>
                      </a:lnTo>
                      <a:lnTo>
                        <a:pt x="4136" y="7092"/>
                      </a:lnTo>
                      <a:lnTo>
                        <a:pt x="4111" y="6741"/>
                      </a:lnTo>
                      <a:cubicBezTo>
                        <a:pt x="3534" y="6741"/>
                        <a:pt x="2983" y="6490"/>
                        <a:pt x="2557" y="6089"/>
                      </a:cubicBezTo>
                      <a:cubicBezTo>
                        <a:pt x="963" y="4667"/>
                        <a:pt x="616" y="1373"/>
                        <a:pt x="3303" y="1373"/>
                      </a:cubicBezTo>
                      <a:cubicBezTo>
                        <a:pt x="3362" y="1373"/>
                        <a:pt x="3422" y="1374"/>
                        <a:pt x="3484" y="1377"/>
                      </a:cubicBezTo>
                      <a:cubicBezTo>
                        <a:pt x="4512" y="1453"/>
                        <a:pt x="5188" y="1854"/>
                        <a:pt x="5614" y="2430"/>
                      </a:cubicBezTo>
                      <a:cubicBezTo>
                        <a:pt x="6742" y="3909"/>
                        <a:pt x="6291" y="6365"/>
                        <a:pt x="6291" y="6365"/>
                      </a:cubicBezTo>
                      <a:lnTo>
                        <a:pt x="6717" y="6390"/>
                      </a:lnTo>
                      <a:lnTo>
                        <a:pt x="7870" y="6440"/>
                      </a:lnTo>
                      <a:cubicBezTo>
                        <a:pt x="8271" y="4210"/>
                        <a:pt x="7820" y="2605"/>
                        <a:pt x="6943" y="1553"/>
                      </a:cubicBezTo>
                      <a:cubicBezTo>
                        <a:pt x="6079" y="498"/>
                        <a:pt x="4808" y="0"/>
                        <a:pt x="36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10458;p75">
                  <a:extLst>
                    <a:ext uri="{FF2B5EF4-FFF2-40B4-BE49-F238E27FC236}">
                      <a16:creationId xmlns:a16="http://schemas.microsoft.com/office/drawing/2014/main" id="{FB4551DD-3730-41F5-B040-5FAA06A36AD9}"/>
                    </a:ext>
                  </a:extLst>
                </p:cNvPr>
                <p:cNvSpPr/>
                <p:nvPr/>
              </p:nvSpPr>
              <p:spPr>
                <a:xfrm>
                  <a:off x="3916393" y="2136329"/>
                  <a:ext cx="220014" cy="500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1" h="17888" extrusionOk="0">
                      <a:moveTo>
                        <a:pt x="3570" y="1"/>
                      </a:moveTo>
                      <a:cubicBezTo>
                        <a:pt x="1944" y="1"/>
                        <a:pt x="439" y="911"/>
                        <a:pt x="226" y="2574"/>
                      </a:cubicBezTo>
                      <a:cubicBezTo>
                        <a:pt x="0" y="4454"/>
                        <a:pt x="502" y="5682"/>
                        <a:pt x="1128" y="6459"/>
                      </a:cubicBezTo>
                      <a:lnTo>
                        <a:pt x="1153" y="6459"/>
                      </a:lnTo>
                      <a:cubicBezTo>
                        <a:pt x="1604" y="7036"/>
                        <a:pt x="2131" y="7361"/>
                        <a:pt x="2456" y="7537"/>
                      </a:cubicBezTo>
                      <a:cubicBezTo>
                        <a:pt x="2682" y="7637"/>
                        <a:pt x="2807" y="7687"/>
                        <a:pt x="2807" y="7687"/>
                      </a:cubicBezTo>
                      <a:lnTo>
                        <a:pt x="3008" y="17888"/>
                      </a:lnTo>
                      <a:lnTo>
                        <a:pt x="4612" y="17888"/>
                      </a:lnTo>
                      <a:lnTo>
                        <a:pt x="3735" y="6710"/>
                      </a:lnTo>
                      <a:cubicBezTo>
                        <a:pt x="3108" y="6635"/>
                        <a:pt x="2557" y="6234"/>
                        <a:pt x="2156" y="5707"/>
                      </a:cubicBezTo>
                      <a:cubicBezTo>
                        <a:pt x="885" y="4168"/>
                        <a:pt x="806" y="1391"/>
                        <a:pt x="3240" y="1391"/>
                      </a:cubicBezTo>
                      <a:cubicBezTo>
                        <a:pt x="3303" y="1391"/>
                        <a:pt x="3367" y="1393"/>
                        <a:pt x="3434" y="1396"/>
                      </a:cubicBezTo>
                      <a:cubicBezTo>
                        <a:pt x="4211" y="1447"/>
                        <a:pt x="4787" y="1697"/>
                        <a:pt x="5213" y="2048"/>
                      </a:cubicBezTo>
                      <a:cubicBezTo>
                        <a:pt x="6441" y="3126"/>
                        <a:pt x="6391" y="5181"/>
                        <a:pt x="6316" y="6008"/>
                      </a:cubicBezTo>
                      <a:lnTo>
                        <a:pt x="7469" y="6058"/>
                      </a:lnTo>
                      <a:cubicBezTo>
                        <a:pt x="7870" y="3828"/>
                        <a:pt x="7419" y="2223"/>
                        <a:pt x="6542" y="1171"/>
                      </a:cubicBezTo>
                      <a:cubicBezTo>
                        <a:pt x="5708" y="377"/>
                        <a:pt x="4614" y="1"/>
                        <a:pt x="35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931B809-157F-4D5A-B034-8666A6FF4900}"/>
                </a:ext>
              </a:extLst>
            </p:cNvPr>
            <p:cNvSpPr txBox="1"/>
            <p:nvPr/>
          </p:nvSpPr>
          <p:spPr>
            <a:xfrm>
              <a:off x="5653846" y="2253412"/>
              <a:ext cx="18974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Set Checkpoints on Board:</a:t>
              </a:r>
            </a:p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Square 15 to Power of Life</a:t>
              </a:r>
            </a:p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Square 26 to House of Beauty</a:t>
              </a:r>
            </a:p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Square 27 to House of Water</a:t>
              </a:r>
            </a:p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Square 28 to House of Three Spirits</a:t>
              </a:r>
            </a:p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Square 29 to House of Two Souls</a:t>
              </a:r>
            </a:p>
            <a:p>
              <a:pPr lvl="0" algn="just"/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Square 30 to House of Ones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36F536-D4DE-49B1-99E1-211D8EA33B6F}"/>
              </a:ext>
            </a:extLst>
          </p:cNvPr>
          <p:cNvGrpSpPr/>
          <p:nvPr/>
        </p:nvGrpSpPr>
        <p:grpSpPr>
          <a:xfrm>
            <a:off x="4164001" y="4064860"/>
            <a:ext cx="1168349" cy="555513"/>
            <a:chOff x="1883228" y="945567"/>
            <a:chExt cx="1379376" cy="687290"/>
          </a:xfrm>
        </p:grpSpPr>
        <p:sp>
          <p:nvSpPr>
            <p:cNvPr id="98" name="Flowchart: Alternate Process 97">
              <a:extLst>
                <a:ext uri="{FF2B5EF4-FFF2-40B4-BE49-F238E27FC236}">
                  <a16:creationId xmlns:a16="http://schemas.microsoft.com/office/drawing/2014/main" id="{85E85BC4-5B30-4A34-8C93-F76B1DB3622E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lowchart: Alternate Process 98">
              <a:extLst>
                <a:ext uri="{FF2B5EF4-FFF2-40B4-BE49-F238E27FC236}">
                  <a16:creationId xmlns:a16="http://schemas.microsoft.com/office/drawing/2014/main" id="{924C5113-8371-4101-9CD5-5E438176ACF9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Stop</a:t>
              </a:r>
            </a:p>
          </p:txBody>
        </p:sp>
        <p:sp>
          <p:nvSpPr>
            <p:cNvPr id="100" name="Google Shape;10000;p73">
              <a:extLst>
                <a:ext uri="{FF2B5EF4-FFF2-40B4-BE49-F238E27FC236}">
                  <a16:creationId xmlns:a16="http://schemas.microsoft.com/office/drawing/2014/main" id="{9CEF1A19-031B-4DAB-8A54-ACFDCCA5C59A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000;p73">
              <a:extLst>
                <a:ext uri="{FF2B5EF4-FFF2-40B4-BE49-F238E27FC236}">
                  <a16:creationId xmlns:a16="http://schemas.microsoft.com/office/drawing/2014/main" id="{8C6B7283-0122-4EAF-869D-573B4E517B3B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000;p73">
              <a:extLst>
                <a:ext uri="{FF2B5EF4-FFF2-40B4-BE49-F238E27FC236}">
                  <a16:creationId xmlns:a16="http://schemas.microsoft.com/office/drawing/2014/main" id="{B7F0C5C0-4E3D-4C42-97AD-5D5B8921C329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000;p73">
              <a:extLst>
                <a:ext uri="{FF2B5EF4-FFF2-40B4-BE49-F238E27FC236}">
                  <a16:creationId xmlns:a16="http://schemas.microsoft.com/office/drawing/2014/main" id="{20FB93A2-8FD8-41F6-B9B5-BF02978063B2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000;p73">
              <a:extLst>
                <a:ext uri="{FF2B5EF4-FFF2-40B4-BE49-F238E27FC236}">
                  <a16:creationId xmlns:a16="http://schemas.microsoft.com/office/drawing/2014/main" id="{1A05BA24-7281-4A52-AF06-F69EEEB80C75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000;p73">
              <a:extLst>
                <a:ext uri="{FF2B5EF4-FFF2-40B4-BE49-F238E27FC236}">
                  <a16:creationId xmlns:a16="http://schemas.microsoft.com/office/drawing/2014/main" id="{DF4EBB1D-6C72-45E2-B14A-F44C3A445054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99E62-0468-40CE-BEBD-EFD782291089}"/>
              </a:ext>
            </a:extLst>
          </p:cNvPr>
          <p:cNvGrpSpPr/>
          <p:nvPr/>
        </p:nvGrpSpPr>
        <p:grpSpPr>
          <a:xfrm>
            <a:off x="7122874" y="1140078"/>
            <a:ext cx="92731" cy="275129"/>
            <a:chOff x="4469435" y="1208840"/>
            <a:chExt cx="284850" cy="846631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01AF33A-D00E-4C24-8840-8DD5B994D00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240FAACD-3636-4584-A69D-5A33D63E08E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Arrow: Chevron 107">
              <a:extLst>
                <a:ext uri="{FF2B5EF4-FFF2-40B4-BE49-F238E27FC236}">
                  <a16:creationId xmlns:a16="http://schemas.microsoft.com/office/drawing/2014/main" id="{07F97C7B-3AF2-45EE-A660-3B4A41E2EA52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1796225-7DE8-4179-BD50-2E2FBC3BEFA6}"/>
              </a:ext>
            </a:extLst>
          </p:cNvPr>
          <p:cNvGrpSpPr/>
          <p:nvPr/>
        </p:nvGrpSpPr>
        <p:grpSpPr>
          <a:xfrm>
            <a:off x="6623398" y="2141358"/>
            <a:ext cx="92731" cy="275129"/>
            <a:chOff x="4469435" y="1208840"/>
            <a:chExt cx="284850" cy="846631"/>
          </a:xfrm>
        </p:grpSpPr>
        <p:sp>
          <p:nvSpPr>
            <p:cNvPr id="119" name="Arrow: Down 118">
              <a:extLst>
                <a:ext uri="{FF2B5EF4-FFF2-40B4-BE49-F238E27FC236}">
                  <a16:creationId xmlns:a16="http://schemas.microsoft.com/office/drawing/2014/main" id="{9514F091-6320-4A8C-9F43-A3A84DD381EE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rrow: Chevron 119">
              <a:extLst>
                <a:ext uri="{FF2B5EF4-FFF2-40B4-BE49-F238E27FC236}">
                  <a16:creationId xmlns:a16="http://schemas.microsoft.com/office/drawing/2014/main" id="{E76CECDB-DA91-4AA1-A3B0-62603F378AE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Arrow: Chevron 120">
              <a:extLst>
                <a:ext uri="{FF2B5EF4-FFF2-40B4-BE49-F238E27FC236}">
                  <a16:creationId xmlns:a16="http://schemas.microsoft.com/office/drawing/2014/main" id="{55654DEF-ABA2-4FD1-BA79-2E04269B9237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865C03E-AB4B-43DC-A2C5-1CB266F06C84}"/>
              </a:ext>
            </a:extLst>
          </p:cNvPr>
          <p:cNvGrpSpPr/>
          <p:nvPr/>
        </p:nvGrpSpPr>
        <p:grpSpPr>
          <a:xfrm>
            <a:off x="4826263" y="3789731"/>
            <a:ext cx="92731" cy="275129"/>
            <a:chOff x="4469435" y="1208840"/>
            <a:chExt cx="284850" cy="846631"/>
          </a:xfrm>
        </p:grpSpPr>
        <p:sp>
          <p:nvSpPr>
            <p:cNvPr id="127" name="Arrow: Down 126">
              <a:extLst>
                <a:ext uri="{FF2B5EF4-FFF2-40B4-BE49-F238E27FC236}">
                  <a16:creationId xmlns:a16="http://schemas.microsoft.com/office/drawing/2014/main" id="{F7AC7A03-4C20-488C-9830-942954978C6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CC2328CA-7257-48ED-A7F4-874D7614505A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Arrow: Chevron 128">
              <a:extLst>
                <a:ext uri="{FF2B5EF4-FFF2-40B4-BE49-F238E27FC236}">
                  <a16:creationId xmlns:a16="http://schemas.microsoft.com/office/drawing/2014/main" id="{29939E56-F8A9-4F47-AD33-F296020F00F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Google Shape;7909;p46">
            <a:extLst>
              <a:ext uri="{FF2B5EF4-FFF2-40B4-BE49-F238E27FC236}">
                <a16:creationId xmlns:a16="http://schemas.microsoft.com/office/drawing/2014/main" id="{1C741200-C198-4B9F-BE60-1F879821DC40}"/>
              </a:ext>
            </a:extLst>
          </p:cNvPr>
          <p:cNvSpPr txBox="1">
            <a:spLocks/>
          </p:cNvSpPr>
          <p:nvPr/>
        </p:nvSpPr>
        <p:spPr>
          <a:xfrm>
            <a:off x="3576" y="4143161"/>
            <a:ext cx="3706339" cy="64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050" dirty="0"/>
              <a:t>Note: We have divided our finalized algorithm by explaining each component’s FLOW &amp; ALGO, so start/stop represents the start/end of that specific component </a:t>
            </a:r>
            <a:r>
              <a:rPr lang="en-US" sz="1050" dirty="0">
                <a:sym typeface="Wingdings" panose="05000000000000000000" pitchFamily="2" charset="2"/>
              </a:rPr>
              <a:t> 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9F2BB-B004-4154-9FDE-6C5C3FA0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359" y="4064860"/>
            <a:ext cx="572207" cy="9936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0" name="Google Shape;7500;p43"/>
          <p:cNvSpPr txBox="1">
            <a:spLocks noGrp="1"/>
          </p:cNvSpPr>
          <p:nvPr>
            <p:ph type="title"/>
          </p:nvPr>
        </p:nvSpPr>
        <p:spPr>
          <a:xfrm>
            <a:off x="4475025" y="2637700"/>
            <a:ext cx="3955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Play</a:t>
            </a:r>
            <a:endParaRPr dirty="0"/>
          </a:p>
        </p:txBody>
      </p:sp>
      <p:sp>
        <p:nvSpPr>
          <p:cNvPr id="7501" name="Google Shape;7501;p43"/>
          <p:cNvSpPr txBox="1">
            <a:spLocks noGrp="1"/>
          </p:cNvSpPr>
          <p:nvPr>
            <p:ph type="title" idx="2"/>
          </p:nvPr>
        </p:nvSpPr>
        <p:spPr>
          <a:xfrm>
            <a:off x="4597876" y="1591574"/>
            <a:ext cx="109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02" name="Google Shape;7502;p43"/>
          <p:cNvSpPr txBox="1">
            <a:spLocks noGrp="1"/>
          </p:cNvSpPr>
          <p:nvPr>
            <p:ph type="subTitle" idx="1"/>
          </p:nvPr>
        </p:nvSpPr>
        <p:spPr>
          <a:xfrm>
            <a:off x="4475025" y="3390436"/>
            <a:ext cx="3959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we will discuss about game </a:t>
            </a:r>
          </a:p>
        </p:txBody>
      </p:sp>
      <p:grpSp>
        <p:nvGrpSpPr>
          <p:cNvPr id="7503" name="Google Shape;7503;p43"/>
          <p:cNvGrpSpPr/>
          <p:nvPr/>
        </p:nvGrpSpPr>
        <p:grpSpPr>
          <a:xfrm>
            <a:off x="4597869" y="898014"/>
            <a:ext cx="449059" cy="373222"/>
            <a:chOff x="3213775" y="4826525"/>
            <a:chExt cx="128050" cy="106425"/>
          </a:xfrm>
        </p:grpSpPr>
        <p:sp>
          <p:nvSpPr>
            <p:cNvPr id="7504" name="Google Shape;7504;p43"/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43"/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6" name="Google Shape;7506;p43"/>
          <p:cNvGrpSpPr/>
          <p:nvPr/>
        </p:nvGrpSpPr>
        <p:grpSpPr>
          <a:xfrm>
            <a:off x="5527197" y="920020"/>
            <a:ext cx="216376" cy="329736"/>
            <a:chOff x="3478775" y="4832800"/>
            <a:chExt cx="61700" cy="94025"/>
          </a:xfrm>
        </p:grpSpPr>
        <p:sp>
          <p:nvSpPr>
            <p:cNvPr id="7507" name="Google Shape;7507;p43"/>
            <p:cNvSpPr/>
            <p:nvPr/>
          </p:nvSpPr>
          <p:spPr>
            <a:xfrm>
              <a:off x="3493100" y="4832800"/>
              <a:ext cx="33050" cy="7750"/>
            </a:xfrm>
            <a:custGeom>
              <a:avLst/>
              <a:gdLst/>
              <a:ahLst/>
              <a:cxnLst/>
              <a:rect l="l" t="t" r="r" b="b"/>
              <a:pathLst>
                <a:path w="132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322" y="30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43"/>
            <p:cNvSpPr/>
            <p:nvPr/>
          </p:nvSpPr>
          <p:spPr>
            <a:xfrm>
              <a:off x="3493100" y="4919100"/>
              <a:ext cx="33425" cy="7725"/>
            </a:xfrm>
            <a:custGeom>
              <a:avLst/>
              <a:gdLst/>
              <a:ahLst/>
              <a:cxnLst/>
              <a:rect l="l" t="t" r="r" b="b"/>
              <a:pathLst>
                <a:path w="1337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337" y="309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43"/>
            <p:cNvSpPr/>
            <p:nvPr/>
          </p:nvSpPr>
          <p:spPr>
            <a:xfrm>
              <a:off x="3478775" y="4842725"/>
              <a:ext cx="61700" cy="74200"/>
            </a:xfrm>
            <a:custGeom>
              <a:avLst/>
              <a:gdLst/>
              <a:ahLst/>
              <a:cxnLst/>
              <a:rect l="l" t="t" r="r" b="b"/>
              <a:pathLst>
                <a:path w="2468" h="2968" extrusionOk="0">
                  <a:moveTo>
                    <a:pt x="808" y="0"/>
                  </a:moveTo>
                  <a:cubicBezTo>
                    <a:pt x="823" y="59"/>
                    <a:pt x="837" y="162"/>
                    <a:pt x="837" y="309"/>
                  </a:cubicBezTo>
                  <a:cubicBezTo>
                    <a:pt x="837" y="456"/>
                    <a:pt x="779" y="602"/>
                    <a:pt x="720" y="691"/>
                  </a:cubicBezTo>
                  <a:cubicBezTo>
                    <a:pt x="661" y="793"/>
                    <a:pt x="544" y="896"/>
                    <a:pt x="514" y="911"/>
                  </a:cubicBezTo>
                  <a:cubicBezTo>
                    <a:pt x="206" y="1131"/>
                    <a:pt x="0" y="1498"/>
                    <a:pt x="0" y="1910"/>
                  </a:cubicBezTo>
                  <a:cubicBezTo>
                    <a:pt x="0" y="2350"/>
                    <a:pt x="250" y="2747"/>
                    <a:pt x="602" y="2967"/>
                  </a:cubicBezTo>
                  <a:lnTo>
                    <a:pt x="1866" y="2967"/>
                  </a:lnTo>
                  <a:cubicBezTo>
                    <a:pt x="2233" y="2747"/>
                    <a:pt x="2468" y="2350"/>
                    <a:pt x="2468" y="1910"/>
                  </a:cubicBezTo>
                  <a:cubicBezTo>
                    <a:pt x="2468" y="1498"/>
                    <a:pt x="2277" y="1146"/>
                    <a:pt x="1968" y="911"/>
                  </a:cubicBezTo>
                  <a:cubicBezTo>
                    <a:pt x="1939" y="896"/>
                    <a:pt x="1807" y="779"/>
                    <a:pt x="1763" y="705"/>
                  </a:cubicBezTo>
                  <a:cubicBezTo>
                    <a:pt x="1704" y="617"/>
                    <a:pt x="1645" y="470"/>
                    <a:pt x="1645" y="323"/>
                  </a:cubicBezTo>
                  <a:cubicBezTo>
                    <a:pt x="1645" y="162"/>
                    <a:pt x="1660" y="59"/>
                    <a:pt x="1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0" name="Google Shape;7510;p43"/>
          <p:cNvSpPr/>
          <p:nvPr/>
        </p:nvSpPr>
        <p:spPr>
          <a:xfrm>
            <a:off x="5113676" y="907076"/>
            <a:ext cx="289845" cy="356301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1" name="Google Shape;7511;p43"/>
          <p:cNvGrpSpPr/>
          <p:nvPr/>
        </p:nvGrpSpPr>
        <p:grpSpPr>
          <a:xfrm>
            <a:off x="1363832" y="732207"/>
            <a:ext cx="2916481" cy="2011463"/>
            <a:chOff x="1363832" y="732207"/>
            <a:chExt cx="2916481" cy="2011463"/>
          </a:xfrm>
        </p:grpSpPr>
        <p:sp>
          <p:nvSpPr>
            <p:cNvPr id="7512" name="Google Shape;7512;p43"/>
            <p:cNvSpPr/>
            <p:nvPr/>
          </p:nvSpPr>
          <p:spPr>
            <a:xfrm>
              <a:off x="2784455" y="732207"/>
              <a:ext cx="1161534" cy="329748"/>
            </a:xfrm>
            <a:custGeom>
              <a:avLst/>
              <a:gdLst/>
              <a:ahLst/>
              <a:cxnLst/>
              <a:rect l="l" t="t" r="r" b="b"/>
              <a:pathLst>
                <a:path w="8799" h="2498" extrusionOk="0">
                  <a:moveTo>
                    <a:pt x="2791" y="1"/>
                  </a:moveTo>
                  <a:cubicBezTo>
                    <a:pt x="1352" y="1"/>
                    <a:pt x="162" y="1102"/>
                    <a:pt x="0" y="2498"/>
                  </a:cubicBezTo>
                  <a:lnTo>
                    <a:pt x="8798" y="2498"/>
                  </a:lnTo>
                  <a:cubicBezTo>
                    <a:pt x="8681" y="1822"/>
                    <a:pt x="8108" y="1308"/>
                    <a:pt x="7388" y="1308"/>
                  </a:cubicBezTo>
                  <a:cubicBezTo>
                    <a:pt x="6948" y="1308"/>
                    <a:pt x="6551" y="1514"/>
                    <a:pt x="6287" y="1851"/>
                  </a:cubicBezTo>
                  <a:cubicBezTo>
                    <a:pt x="6022" y="1528"/>
                    <a:pt x="5626" y="1323"/>
                    <a:pt x="5185" y="1308"/>
                  </a:cubicBezTo>
                  <a:cubicBezTo>
                    <a:pt x="4686" y="530"/>
                    <a:pt x="3804" y="1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43"/>
            <p:cNvSpPr/>
            <p:nvPr/>
          </p:nvSpPr>
          <p:spPr>
            <a:xfrm>
              <a:off x="1725750" y="752136"/>
              <a:ext cx="289854" cy="289883"/>
            </a:xfrm>
            <a:custGeom>
              <a:avLst/>
              <a:gdLst/>
              <a:ahLst/>
              <a:cxnLst/>
              <a:rect l="l" t="t" r="r" b="b"/>
              <a:pathLst>
                <a:path w="6448" h="6449" extrusionOk="0">
                  <a:moveTo>
                    <a:pt x="3231" y="1"/>
                  </a:moveTo>
                  <a:cubicBezTo>
                    <a:pt x="1454" y="1"/>
                    <a:pt x="0" y="1440"/>
                    <a:pt x="0" y="3232"/>
                  </a:cubicBezTo>
                  <a:cubicBezTo>
                    <a:pt x="0" y="5009"/>
                    <a:pt x="1454" y="6448"/>
                    <a:pt x="3231" y="6448"/>
                  </a:cubicBezTo>
                  <a:cubicBezTo>
                    <a:pt x="5009" y="6448"/>
                    <a:pt x="6448" y="5009"/>
                    <a:pt x="6448" y="3232"/>
                  </a:cubicBezTo>
                  <a:cubicBezTo>
                    <a:pt x="6448" y="1440"/>
                    <a:pt x="5009" y="1"/>
                    <a:pt x="3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43"/>
            <p:cNvSpPr/>
            <p:nvPr/>
          </p:nvSpPr>
          <p:spPr>
            <a:xfrm>
              <a:off x="1363832" y="1315283"/>
              <a:ext cx="1455121" cy="275579"/>
            </a:xfrm>
            <a:custGeom>
              <a:avLst/>
              <a:gdLst/>
              <a:ahLst/>
              <a:cxnLst/>
              <a:rect l="l" t="t" r="r" b="b"/>
              <a:pathLst>
                <a:path w="13190" h="2498" extrusionOk="0">
                  <a:moveTo>
                    <a:pt x="5435" y="0"/>
                  </a:moveTo>
                  <a:cubicBezTo>
                    <a:pt x="4495" y="0"/>
                    <a:pt x="3658" y="470"/>
                    <a:pt x="3143" y="1175"/>
                  </a:cubicBezTo>
                  <a:cubicBezTo>
                    <a:pt x="2820" y="940"/>
                    <a:pt x="2409" y="808"/>
                    <a:pt x="1983" y="808"/>
                  </a:cubicBezTo>
                  <a:cubicBezTo>
                    <a:pt x="970" y="808"/>
                    <a:pt x="147" y="1542"/>
                    <a:pt x="0" y="2497"/>
                  </a:cubicBezTo>
                  <a:lnTo>
                    <a:pt x="13190" y="2497"/>
                  </a:lnTo>
                  <a:cubicBezTo>
                    <a:pt x="13043" y="1821"/>
                    <a:pt x="12441" y="1307"/>
                    <a:pt x="11706" y="1307"/>
                  </a:cubicBezTo>
                  <a:cubicBezTo>
                    <a:pt x="11295" y="1307"/>
                    <a:pt x="10913" y="1484"/>
                    <a:pt x="10634" y="1763"/>
                  </a:cubicBezTo>
                  <a:cubicBezTo>
                    <a:pt x="10282" y="1190"/>
                    <a:pt x="9650" y="808"/>
                    <a:pt x="8930" y="808"/>
                  </a:cubicBezTo>
                  <a:cubicBezTo>
                    <a:pt x="8490" y="808"/>
                    <a:pt x="8079" y="955"/>
                    <a:pt x="7741" y="1205"/>
                  </a:cubicBezTo>
                  <a:cubicBezTo>
                    <a:pt x="7227" y="470"/>
                    <a:pt x="6389" y="0"/>
                    <a:pt x="5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15" name="Google Shape;7515;p43"/>
            <p:cNvGrpSpPr/>
            <p:nvPr/>
          </p:nvGrpSpPr>
          <p:grpSpPr>
            <a:xfrm>
              <a:off x="1419636" y="1150482"/>
              <a:ext cx="2860677" cy="1593189"/>
              <a:chOff x="1614278" y="1610268"/>
              <a:chExt cx="2941873" cy="1638409"/>
            </a:xfrm>
          </p:grpSpPr>
          <p:sp>
            <p:nvSpPr>
              <p:cNvPr id="7516" name="Google Shape;7516;p43"/>
              <p:cNvSpPr/>
              <p:nvPr/>
            </p:nvSpPr>
            <p:spPr>
              <a:xfrm>
                <a:off x="3933074" y="297220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43"/>
              <p:cNvSpPr/>
              <p:nvPr/>
            </p:nvSpPr>
            <p:spPr>
              <a:xfrm>
                <a:off x="1614278" y="1610268"/>
                <a:ext cx="2070847" cy="1445884"/>
              </a:xfrm>
              <a:custGeom>
                <a:avLst/>
                <a:gdLst/>
                <a:ahLst/>
                <a:cxnLst/>
                <a:rect l="l" t="t" r="r" b="b"/>
                <a:pathLst>
                  <a:path w="25014" h="17465" extrusionOk="0">
                    <a:moveTo>
                      <a:pt x="14526" y="1"/>
                    </a:moveTo>
                    <a:lnTo>
                      <a:pt x="0" y="17465"/>
                    </a:lnTo>
                    <a:lnTo>
                      <a:pt x="25013" y="17465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43"/>
              <p:cNvSpPr/>
              <p:nvPr/>
            </p:nvSpPr>
            <p:spPr>
              <a:xfrm>
                <a:off x="2079958" y="1610268"/>
                <a:ext cx="2069687" cy="1445884"/>
              </a:xfrm>
              <a:custGeom>
                <a:avLst/>
                <a:gdLst/>
                <a:ahLst/>
                <a:cxnLst/>
                <a:rect l="l" t="t" r="r" b="b"/>
                <a:pathLst>
                  <a:path w="25000" h="17465" extrusionOk="0">
                    <a:moveTo>
                      <a:pt x="8901" y="1"/>
                    </a:moveTo>
                    <a:lnTo>
                      <a:pt x="1" y="17465"/>
                    </a:lnTo>
                    <a:lnTo>
                      <a:pt x="24999" y="17465"/>
                    </a:lnTo>
                    <a:lnTo>
                      <a:pt x="89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43"/>
              <p:cNvSpPr/>
              <p:nvPr/>
            </p:nvSpPr>
            <p:spPr>
              <a:xfrm>
                <a:off x="3102549" y="2996462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43"/>
              <p:cNvSpPr/>
              <p:nvPr/>
            </p:nvSpPr>
            <p:spPr>
              <a:xfrm>
                <a:off x="3374920" y="2996462"/>
                <a:ext cx="137510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61" y="309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43"/>
              <p:cNvSpPr/>
              <p:nvPr/>
            </p:nvSpPr>
            <p:spPr>
              <a:xfrm>
                <a:off x="3674114" y="2874930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8"/>
                    </a:lnTo>
                    <a:lnTo>
                      <a:pt x="1645" y="308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43"/>
              <p:cNvSpPr/>
              <p:nvPr/>
            </p:nvSpPr>
            <p:spPr>
              <a:xfrm>
                <a:off x="3285013" y="2935696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43"/>
              <p:cNvSpPr/>
              <p:nvPr/>
            </p:nvSpPr>
            <p:spPr>
              <a:xfrm>
                <a:off x="3209593" y="2874930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8"/>
                    </a:lnTo>
                    <a:lnTo>
                      <a:pt x="1645" y="308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43"/>
              <p:cNvSpPr/>
              <p:nvPr/>
            </p:nvSpPr>
            <p:spPr>
              <a:xfrm>
                <a:off x="3361591" y="2619530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43"/>
              <p:cNvSpPr/>
              <p:nvPr/>
            </p:nvSpPr>
            <p:spPr>
              <a:xfrm>
                <a:off x="3326324" y="2401882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43"/>
              <p:cNvSpPr/>
              <p:nvPr/>
            </p:nvSpPr>
            <p:spPr>
              <a:xfrm>
                <a:off x="3238735" y="267549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43"/>
              <p:cNvSpPr/>
              <p:nvPr/>
            </p:nvSpPr>
            <p:spPr>
              <a:xfrm>
                <a:off x="3394375" y="2675495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2" y="309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43"/>
              <p:cNvSpPr/>
              <p:nvPr/>
            </p:nvSpPr>
            <p:spPr>
              <a:xfrm>
                <a:off x="3269200" y="2996462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43"/>
              <p:cNvSpPr/>
              <p:nvPr/>
            </p:nvSpPr>
            <p:spPr>
              <a:xfrm>
                <a:off x="3580482" y="2837179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43"/>
              <p:cNvSpPr/>
              <p:nvPr/>
            </p:nvSpPr>
            <p:spPr>
              <a:xfrm>
                <a:off x="2689191" y="2837179"/>
                <a:ext cx="76661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25" y="309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43"/>
              <p:cNvSpPr/>
              <p:nvPr/>
            </p:nvSpPr>
            <p:spPr>
              <a:xfrm>
                <a:off x="3512347" y="2528381"/>
                <a:ext cx="75502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911" y="323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43"/>
              <p:cNvSpPr/>
              <p:nvPr/>
            </p:nvSpPr>
            <p:spPr>
              <a:xfrm>
                <a:off x="3432126" y="2452962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43"/>
              <p:cNvSpPr/>
              <p:nvPr/>
            </p:nvSpPr>
            <p:spPr>
              <a:xfrm>
                <a:off x="3102549" y="2874930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8"/>
                    </a:lnTo>
                    <a:lnTo>
                      <a:pt x="912" y="308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43"/>
              <p:cNvSpPr/>
              <p:nvPr/>
            </p:nvSpPr>
            <p:spPr>
              <a:xfrm>
                <a:off x="3674114" y="2837179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43"/>
              <p:cNvSpPr/>
              <p:nvPr/>
            </p:nvSpPr>
            <p:spPr>
              <a:xfrm>
                <a:off x="3550099" y="278005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43"/>
              <p:cNvSpPr/>
              <p:nvPr/>
            </p:nvSpPr>
            <p:spPr>
              <a:xfrm>
                <a:off x="2717091" y="278005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43"/>
              <p:cNvSpPr/>
              <p:nvPr/>
            </p:nvSpPr>
            <p:spPr>
              <a:xfrm>
                <a:off x="3429643" y="2837179"/>
                <a:ext cx="137510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61" y="309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43"/>
              <p:cNvSpPr/>
              <p:nvPr/>
            </p:nvSpPr>
            <p:spPr>
              <a:xfrm>
                <a:off x="2512854" y="2837179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43"/>
              <p:cNvSpPr/>
              <p:nvPr/>
            </p:nvSpPr>
            <p:spPr>
              <a:xfrm>
                <a:off x="3772549" y="2939338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43"/>
              <p:cNvSpPr/>
              <p:nvPr/>
            </p:nvSpPr>
            <p:spPr>
              <a:xfrm>
                <a:off x="2573620" y="258550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43"/>
              <p:cNvSpPr/>
              <p:nvPr/>
            </p:nvSpPr>
            <p:spPr>
              <a:xfrm>
                <a:off x="2698877" y="267549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43"/>
              <p:cNvSpPr/>
              <p:nvPr/>
            </p:nvSpPr>
            <p:spPr>
              <a:xfrm>
                <a:off x="2845991" y="258550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43"/>
              <p:cNvSpPr/>
              <p:nvPr/>
            </p:nvSpPr>
            <p:spPr>
              <a:xfrm>
                <a:off x="3145185" y="2463890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43"/>
              <p:cNvSpPr/>
              <p:nvPr/>
            </p:nvSpPr>
            <p:spPr>
              <a:xfrm>
                <a:off x="2754842" y="2524656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43"/>
              <p:cNvSpPr/>
              <p:nvPr/>
            </p:nvSpPr>
            <p:spPr>
              <a:xfrm>
                <a:off x="2679422" y="2463890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43"/>
              <p:cNvSpPr/>
              <p:nvPr/>
            </p:nvSpPr>
            <p:spPr>
              <a:xfrm>
                <a:off x="2832662" y="2208573"/>
                <a:ext cx="136268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24" extrusionOk="0">
                    <a:moveTo>
                      <a:pt x="0" y="0"/>
                    </a:moveTo>
                    <a:lnTo>
                      <a:pt x="0" y="323"/>
                    </a:lnTo>
                    <a:lnTo>
                      <a:pt x="1645" y="323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43"/>
              <p:cNvSpPr/>
              <p:nvPr/>
            </p:nvSpPr>
            <p:spPr>
              <a:xfrm>
                <a:off x="2686708" y="1992084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43"/>
              <p:cNvSpPr/>
              <p:nvPr/>
            </p:nvSpPr>
            <p:spPr>
              <a:xfrm>
                <a:off x="2709805" y="2265696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43"/>
              <p:cNvSpPr/>
              <p:nvPr/>
            </p:nvSpPr>
            <p:spPr>
              <a:xfrm>
                <a:off x="2556648" y="2320419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43"/>
              <p:cNvSpPr/>
              <p:nvPr/>
            </p:nvSpPr>
            <p:spPr>
              <a:xfrm>
                <a:off x="2864287" y="2265696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43"/>
              <p:cNvSpPr/>
              <p:nvPr/>
            </p:nvSpPr>
            <p:spPr>
              <a:xfrm>
                <a:off x="2672137" y="2118583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43"/>
              <p:cNvSpPr/>
              <p:nvPr/>
            </p:nvSpPr>
            <p:spPr>
              <a:xfrm>
                <a:off x="3170683" y="2208573"/>
                <a:ext cx="76661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24" extrusionOk="0">
                    <a:moveTo>
                      <a:pt x="0" y="0"/>
                    </a:moveTo>
                    <a:lnTo>
                      <a:pt x="0" y="323"/>
                    </a:lnTo>
                    <a:lnTo>
                      <a:pt x="926" y="323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43"/>
              <p:cNvSpPr/>
              <p:nvPr/>
            </p:nvSpPr>
            <p:spPr>
              <a:xfrm>
                <a:off x="3064881" y="2208573"/>
                <a:ext cx="75502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911" y="323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43"/>
              <p:cNvSpPr/>
              <p:nvPr/>
            </p:nvSpPr>
            <p:spPr>
              <a:xfrm>
                <a:off x="2740271" y="2585505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43"/>
              <p:cNvSpPr/>
              <p:nvPr/>
            </p:nvSpPr>
            <p:spPr>
              <a:xfrm>
                <a:off x="2872731" y="2675495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2" y="309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43"/>
              <p:cNvSpPr/>
              <p:nvPr/>
            </p:nvSpPr>
            <p:spPr>
              <a:xfrm>
                <a:off x="3050310" y="2426221"/>
                <a:ext cx="76661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26" y="309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43"/>
              <p:cNvSpPr/>
              <p:nvPr/>
            </p:nvSpPr>
            <p:spPr>
              <a:xfrm>
                <a:off x="2982176" y="2118583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2" y="309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43"/>
              <p:cNvSpPr/>
              <p:nvPr/>
            </p:nvSpPr>
            <p:spPr>
              <a:xfrm>
                <a:off x="2901955" y="2041922"/>
                <a:ext cx="75502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5" extrusionOk="0">
                    <a:moveTo>
                      <a:pt x="0" y="1"/>
                    </a:moveTo>
                    <a:lnTo>
                      <a:pt x="0" y="324"/>
                    </a:lnTo>
                    <a:lnTo>
                      <a:pt x="911" y="324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43"/>
              <p:cNvSpPr/>
              <p:nvPr/>
            </p:nvSpPr>
            <p:spPr>
              <a:xfrm>
                <a:off x="2785225" y="1922791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43"/>
              <p:cNvSpPr/>
              <p:nvPr/>
            </p:nvSpPr>
            <p:spPr>
              <a:xfrm>
                <a:off x="2785225" y="1778078"/>
                <a:ext cx="75502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43"/>
              <p:cNvSpPr/>
              <p:nvPr/>
            </p:nvSpPr>
            <p:spPr>
              <a:xfrm>
                <a:off x="2573620" y="2463890"/>
                <a:ext cx="75502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43"/>
              <p:cNvSpPr/>
              <p:nvPr/>
            </p:nvSpPr>
            <p:spPr>
              <a:xfrm>
                <a:off x="2463016" y="2463890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43"/>
              <p:cNvSpPr/>
              <p:nvPr/>
            </p:nvSpPr>
            <p:spPr>
              <a:xfrm>
                <a:off x="3145185" y="2426221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43"/>
              <p:cNvSpPr/>
              <p:nvPr/>
            </p:nvSpPr>
            <p:spPr>
              <a:xfrm>
                <a:off x="3019927" y="2370257"/>
                <a:ext cx="137427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60" y="309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43"/>
              <p:cNvSpPr/>
              <p:nvPr/>
            </p:nvSpPr>
            <p:spPr>
              <a:xfrm>
                <a:off x="2845991" y="1874194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8"/>
                    </a:lnTo>
                    <a:lnTo>
                      <a:pt x="1646" y="308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43"/>
              <p:cNvSpPr/>
              <p:nvPr/>
            </p:nvSpPr>
            <p:spPr>
              <a:xfrm>
                <a:off x="2900713" y="2426221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43"/>
              <p:cNvSpPr/>
              <p:nvPr/>
            </p:nvSpPr>
            <p:spPr>
              <a:xfrm>
                <a:off x="2796153" y="2837179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43"/>
              <p:cNvSpPr/>
              <p:nvPr/>
            </p:nvSpPr>
            <p:spPr>
              <a:xfrm>
                <a:off x="3243619" y="2528381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8"/>
                    </a:lnTo>
                    <a:lnTo>
                      <a:pt x="1646" y="308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43"/>
              <p:cNvSpPr/>
              <p:nvPr/>
            </p:nvSpPr>
            <p:spPr>
              <a:xfrm>
                <a:off x="2022834" y="2850590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43"/>
              <p:cNvSpPr/>
              <p:nvPr/>
            </p:nvSpPr>
            <p:spPr>
              <a:xfrm>
                <a:off x="3676947" y="2746405"/>
                <a:ext cx="718761" cy="502272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6067" extrusionOk="0">
                    <a:moveTo>
                      <a:pt x="5038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50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43"/>
              <p:cNvSpPr/>
              <p:nvPr/>
            </p:nvSpPr>
            <p:spPr>
              <a:xfrm>
                <a:off x="3838714" y="2746405"/>
                <a:ext cx="717436" cy="502272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6067" extrusionOk="0">
                    <a:moveTo>
                      <a:pt x="3084" y="0"/>
                    </a:moveTo>
                    <a:lnTo>
                      <a:pt x="0" y="6067"/>
                    </a:lnTo>
                    <a:lnTo>
                      <a:pt x="8666" y="6067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43"/>
              <p:cNvSpPr/>
              <p:nvPr/>
            </p:nvSpPr>
            <p:spPr>
              <a:xfrm>
                <a:off x="4255715" y="3090552"/>
                <a:ext cx="75502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912" y="323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43"/>
              <p:cNvSpPr/>
              <p:nvPr/>
            </p:nvSpPr>
            <p:spPr>
              <a:xfrm>
                <a:off x="4106201" y="2989635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8"/>
                    </a:lnTo>
                    <a:lnTo>
                      <a:pt x="911" y="308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43"/>
              <p:cNvSpPr/>
              <p:nvPr/>
            </p:nvSpPr>
            <p:spPr>
              <a:xfrm>
                <a:off x="4023496" y="3203640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43"/>
              <p:cNvSpPr/>
              <p:nvPr/>
            </p:nvSpPr>
            <p:spPr>
              <a:xfrm>
                <a:off x="4359117" y="3203640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43"/>
              <p:cNvSpPr/>
              <p:nvPr/>
            </p:nvSpPr>
            <p:spPr>
              <a:xfrm>
                <a:off x="4063648" y="2934912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43"/>
              <p:cNvSpPr/>
              <p:nvPr/>
            </p:nvSpPr>
            <p:spPr>
              <a:xfrm>
                <a:off x="3931105" y="3147676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78" name="Google Shape;7578;p43"/>
          <p:cNvGrpSpPr/>
          <p:nvPr/>
        </p:nvGrpSpPr>
        <p:grpSpPr>
          <a:xfrm>
            <a:off x="713233" y="2008630"/>
            <a:ext cx="1422601" cy="2229062"/>
            <a:chOff x="4931025" y="2818400"/>
            <a:chExt cx="525100" cy="822775"/>
          </a:xfrm>
        </p:grpSpPr>
        <p:sp>
          <p:nvSpPr>
            <p:cNvPr id="7579" name="Google Shape;7579;p43"/>
            <p:cNvSpPr/>
            <p:nvPr/>
          </p:nvSpPr>
          <p:spPr>
            <a:xfrm>
              <a:off x="5150225" y="2963700"/>
              <a:ext cx="269550" cy="111650"/>
            </a:xfrm>
            <a:custGeom>
              <a:avLst/>
              <a:gdLst/>
              <a:ahLst/>
              <a:cxnLst/>
              <a:rect l="l" t="t" r="r" b="b"/>
              <a:pathLst>
                <a:path w="10782" h="4466" extrusionOk="0">
                  <a:moveTo>
                    <a:pt x="1631" y="0"/>
                  </a:moveTo>
                  <a:cubicBezTo>
                    <a:pt x="882" y="338"/>
                    <a:pt x="1" y="1087"/>
                    <a:pt x="1" y="1968"/>
                  </a:cubicBezTo>
                  <a:lnTo>
                    <a:pt x="1" y="3892"/>
                  </a:lnTo>
                  <a:lnTo>
                    <a:pt x="2028" y="3892"/>
                  </a:lnTo>
                  <a:cubicBezTo>
                    <a:pt x="2028" y="3892"/>
                    <a:pt x="2057" y="4069"/>
                    <a:pt x="2101" y="4333"/>
                  </a:cubicBezTo>
                  <a:lnTo>
                    <a:pt x="8755" y="4333"/>
                  </a:lnTo>
                  <a:lnTo>
                    <a:pt x="8725" y="4465"/>
                  </a:lnTo>
                  <a:cubicBezTo>
                    <a:pt x="8828" y="4127"/>
                    <a:pt x="8902" y="3892"/>
                    <a:pt x="8902" y="3892"/>
                  </a:cubicBezTo>
                  <a:lnTo>
                    <a:pt x="10782" y="3892"/>
                  </a:lnTo>
                  <a:lnTo>
                    <a:pt x="10782" y="1968"/>
                  </a:lnTo>
                  <a:cubicBezTo>
                    <a:pt x="10782" y="1190"/>
                    <a:pt x="10209" y="514"/>
                    <a:pt x="9592" y="132"/>
                  </a:cubicBezTo>
                  <a:cubicBezTo>
                    <a:pt x="9004" y="1748"/>
                    <a:pt x="7462" y="2894"/>
                    <a:pt x="5641" y="2894"/>
                  </a:cubicBezTo>
                  <a:cubicBezTo>
                    <a:pt x="3776" y="2894"/>
                    <a:pt x="2189" y="1674"/>
                    <a:pt x="1631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43"/>
            <p:cNvSpPr/>
            <p:nvPr/>
          </p:nvSpPr>
          <p:spPr>
            <a:xfrm>
              <a:off x="5337125" y="2970300"/>
              <a:ext cx="48500" cy="110175"/>
            </a:xfrm>
            <a:custGeom>
              <a:avLst/>
              <a:gdLst/>
              <a:ahLst/>
              <a:cxnLst/>
              <a:rect l="l" t="t" r="r" b="b"/>
              <a:pathLst>
                <a:path w="1940" h="4407" extrusionOk="0">
                  <a:moveTo>
                    <a:pt x="1558" y="0"/>
                  </a:moveTo>
                  <a:lnTo>
                    <a:pt x="1" y="4407"/>
                  </a:lnTo>
                  <a:lnTo>
                    <a:pt x="500" y="4407"/>
                  </a:lnTo>
                  <a:cubicBezTo>
                    <a:pt x="500" y="4407"/>
                    <a:pt x="1822" y="206"/>
                    <a:pt x="1940" y="162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43"/>
            <p:cNvSpPr/>
            <p:nvPr/>
          </p:nvSpPr>
          <p:spPr>
            <a:xfrm>
              <a:off x="5194650" y="2970300"/>
              <a:ext cx="48150" cy="110175"/>
            </a:xfrm>
            <a:custGeom>
              <a:avLst/>
              <a:gdLst/>
              <a:ahLst/>
              <a:cxnLst/>
              <a:rect l="l" t="t" r="r" b="b"/>
              <a:pathLst>
                <a:path w="1926" h="4407" extrusionOk="0">
                  <a:moveTo>
                    <a:pt x="368" y="0"/>
                  </a:moveTo>
                  <a:lnTo>
                    <a:pt x="1" y="162"/>
                  </a:lnTo>
                  <a:cubicBezTo>
                    <a:pt x="118" y="206"/>
                    <a:pt x="1426" y="4407"/>
                    <a:pt x="1426" y="4407"/>
                  </a:cubicBezTo>
                  <a:lnTo>
                    <a:pt x="1925" y="440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43"/>
            <p:cNvSpPr/>
            <p:nvPr/>
          </p:nvSpPr>
          <p:spPr>
            <a:xfrm>
              <a:off x="5132975" y="3029075"/>
              <a:ext cx="73450" cy="132550"/>
            </a:xfrm>
            <a:custGeom>
              <a:avLst/>
              <a:gdLst/>
              <a:ahLst/>
              <a:cxnLst/>
              <a:rect l="l" t="t" r="r" b="b"/>
              <a:pathLst>
                <a:path w="2938" h="5302" extrusionOk="0">
                  <a:moveTo>
                    <a:pt x="1672" y="1"/>
                  </a:moveTo>
                  <a:cubicBezTo>
                    <a:pt x="1199" y="1"/>
                    <a:pt x="779" y="44"/>
                    <a:pt x="779" y="44"/>
                  </a:cubicBezTo>
                  <a:cubicBezTo>
                    <a:pt x="779" y="44"/>
                    <a:pt x="456" y="910"/>
                    <a:pt x="280" y="2159"/>
                  </a:cubicBezTo>
                  <a:cubicBezTo>
                    <a:pt x="162" y="2966"/>
                    <a:pt x="59" y="3539"/>
                    <a:pt x="0" y="3833"/>
                  </a:cubicBezTo>
                  <a:cubicBezTo>
                    <a:pt x="441" y="4303"/>
                    <a:pt x="691" y="5081"/>
                    <a:pt x="1278" y="5302"/>
                  </a:cubicBezTo>
                  <a:cubicBezTo>
                    <a:pt x="1925" y="4802"/>
                    <a:pt x="2204" y="3392"/>
                    <a:pt x="2497" y="2423"/>
                  </a:cubicBezTo>
                  <a:cubicBezTo>
                    <a:pt x="2718" y="1674"/>
                    <a:pt x="2894" y="895"/>
                    <a:pt x="2938" y="279"/>
                  </a:cubicBezTo>
                  <a:cubicBezTo>
                    <a:pt x="2791" y="54"/>
                    <a:pt x="2199" y="1"/>
                    <a:pt x="1672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43"/>
            <p:cNvSpPr/>
            <p:nvPr/>
          </p:nvSpPr>
          <p:spPr>
            <a:xfrm>
              <a:off x="5364675" y="3036025"/>
              <a:ext cx="57300" cy="247875"/>
            </a:xfrm>
            <a:custGeom>
              <a:avLst/>
              <a:gdLst/>
              <a:ahLst/>
              <a:cxnLst/>
              <a:rect l="l" t="t" r="r" b="b"/>
              <a:pathLst>
                <a:path w="2292" h="9915" extrusionOk="0">
                  <a:moveTo>
                    <a:pt x="2204" y="1"/>
                  </a:moveTo>
                  <a:lnTo>
                    <a:pt x="0" y="456"/>
                  </a:lnTo>
                  <a:cubicBezTo>
                    <a:pt x="0" y="456"/>
                    <a:pt x="500" y="3026"/>
                    <a:pt x="647" y="3907"/>
                  </a:cubicBezTo>
                  <a:cubicBezTo>
                    <a:pt x="794" y="4789"/>
                    <a:pt x="500" y="6008"/>
                    <a:pt x="647" y="7535"/>
                  </a:cubicBezTo>
                  <a:cubicBezTo>
                    <a:pt x="794" y="9063"/>
                    <a:pt x="955" y="9915"/>
                    <a:pt x="955" y="9915"/>
                  </a:cubicBezTo>
                  <a:lnTo>
                    <a:pt x="2071" y="9915"/>
                  </a:lnTo>
                  <a:cubicBezTo>
                    <a:pt x="2071" y="9915"/>
                    <a:pt x="2292" y="7168"/>
                    <a:pt x="2292" y="6463"/>
                  </a:cubicBezTo>
                  <a:cubicBezTo>
                    <a:pt x="2292" y="5773"/>
                    <a:pt x="2292" y="4304"/>
                    <a:pt x="2292" y="3599"/>
                  </a:cubicBezTo>
                  <a:cubicBezTo>
                    <a:pt x="2292" y="2909"/>
                    <a:pt x="2204" y="1"/>
                    <a:pt x="2204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43"/>
            <p:cNvSpPr/>
            <p:nvPr/>
          </p:nvSpPr>
          <p:spPr>
            <a:xfrm>
              <a:off x="5336769" y="2970300"/>
              <a:ext cx="48500" cy="110175"/>
            </a:xfrm>
            <a:custGeom>
              <a:avLst/>
              <a:gdLst/>
              <a:ahLst/>
              <a:cxnLst/>
              <a:rect l="l" t="t" r="r" b="b"/>
              <a:pathLst>
                <a:path w="1940" h="4407" extrusionOk="0">
                  <a:moveTo>
                    <a:pt x="1558" y="0"/>
                  </a:moveTo>
                  <a:lnTo>
                    <a:pt x="1" y="4407"/>
                  </a:lnTo>
                  <a:lnTo>
                    <a:pt x="500" y="4407"/>
                  </a:lnTo>
                  <a:cubicBezTo>
                    <a:pt x="500" y="4407"/>
                    <a:pt x="1822" y="206"/>
                    <a:pt x="1940" y="162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43"/>
            <p:cNvSpPr/>
            <p:nvPr/>
          </p:nvSpPr>
          <p:spPr>
            <a:xfrm>
              <a:off x="5194294" y="2970300"/>
              <a:ext cx="48150" cy="110175"/>
            </a:xfrm>
            <a:custGeom>
              <a:avLst/>
              <a:gdLst/>
              <a:ahLst/>
              <a:cxnLst/>
              <a:rect l="l" t="t" r="r" b="b"/>
              <a:pathLst>
                <a:path w="1926" h="4407" extrusionOk="0">
                  <a:moveTo>
                    <a:pt x="368" y="0"/>
                  </a:moveTo>
                  <a:lnTo>
                    <a:pt x="1" y="162"/>
                  </a:lnTo>
                  <a:cubicBezTo>
                    <a:pt x="118" y="206"/>
                    <a:pt x="1426" y="4407"/>
                    <a:pt x="1426" y="4407"/>
                  </a:cubicBezTo>
                  <a:lnTo>
                    <a:pt x="1925" y="440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43"/>
            <p:cNvSpPr/>
            <p:nvPr/>
          </p:nvSpPr>
          <p:spPr>
            <a:xfrm>
              <a:off x="5271775" y="2818425"/>
              <a:ext cx="184350" cy="218725"/>
            </a:xfrm>
            <a:custGeom>
              <a:avLst/>
              <a:gdLst/>
              <a:ahLst/>
              <a:cxnLst/>
              <a:rect l="l" t="t" r="r" b="b"/>
              <a:pathLst>
                <a:path w="7374" h="8749" extrusionOk="0">
                  <a:moveTo>
                    <a:pt x="1045" y="0"/>
                  </a:moveTo>
                  <a:cubicBezTo>
                    <a:pt x="727" y="0"/>
                    <a:pt x="421" y="20"/>
                    <a:pt x="133" y="53"/>
                  </a:cubicBezTo>
                  <a:cubicBezTo>
                    <a:pt x="0" y="362"/>
                    <a:pt x="30" y="803"/>
                    <a:pt x="147" y="1155"/>
                  </a:cubicBezTo>
                  <a:cubicBezTo>
                    <a:pt x="1748" y="1287"/>
                    <a:pt x="2042" y="2066"/>
                    <a:pt x="1983" y="3035"/>
                  </a:cubicBezTo>
                  <a:cubicBezTo>
                    <a:pt x="1910" y="3843"/>
                    <a:pt x="691" y="4166"/>
                    <a:pt x="691" y="4166"/>
                  </a:cubicBezTo>
                  <a:lnTo>
                    <a:pt x="691" y="7838"/>
                  </a:lnTo>
                  <a:lnTo>
                    <a:pt x="1983" y="7838"/>
                  </a:lnTo>
                  <a:lnTo>
                    <a:pt x="1983" y="5811"/>
                  </a:lnTo>
                  <a:cubicBezTo>
                    <a:pt x="1983" y="5811"/>
                    <a:pt x="2447" y="5759"/>
                    <a:pt x="2873" y="5759"/>
                  </a:cubicBezTo>
                  <a:cubicBezTo>
                    <a:pt x="3086" y="5759"/>
                    <a:pt x="3290" y="5772"/>
                    <a:pt x="3423" y="5811"/>
                  </a:cubicBezTo>
                  <a:cubicBezTo>
                    <a:pt x="3819" y="5914"/>
                    <a:pt x="4686" y="8749"/>
                    <a:pt x="4686" y="8749"/>
                  </a:cubicBezTo>
                  <a:lnTo>
                    <a:pt x="7285" y="8749"/>
                  </a:lnTo>
                  <a:cubicBezTo>
                    <a:pt x="7285" y="8749"/>
                    <a:pt x="7374" y="1566"/>
                    <a:pt x="3540" y="421"/>
                  </a:cubicBezTo>
                  <a:cubicBezTo>
                    <a:pt x="2693" y="117"/>
                    <a:pt x="1832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43"/>
            <p:cNvSpPr/>
            <p:nvPr/>
          </p:nvSpPr>
          <p:spPr>
            <a:xfrm>
              <a:off x="5388550" y="3037125"/>
              <a:ext cx="66475" cy="10300"/>
            </a:xfrm>
            <a:custGeom>
              <a:avLst/>
              <a:gdLst/>
              <a:ahLst/>
              <a:cxnLst/>
              <a:rect l="l" t="t" r="r" b="b"/>
              <a:pathLst>
                <a:path w="265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659" y="412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43"/>
            <p:cNvSpPr/>
            <p:nvPr/>
          </p:nvSpPr>
          <p:spPr>
            <a:xfrm>
              <a:off x="5248650" y="2958550"/>
              <a:ext cx="84100" cy="21675"/>
            </a:xfrm>
            <a:custGeom>
              <a:avLst/>
              <a:gdLst/>
              <a:ahLst/>
              <a:cxnLst/>
              <a:rect l="l" t="t" r="r" b="b"/>
              <a:pathLst>
                <a:path w="3364" h="867" extrusionOk="0">
                  <a:moveTo>
                    <a:pt x="0" y="0"/>
                  </a:moveTo>
                  <a:cubicBezTo>
                    <a:pt x="382" y="529"/>
                    <a:pt x="999" y="867"/>
                    <a:pt x="1689" y="867"/>
                  </a:cubicBezTo>
                  <a:cubicBezTo>
                    <a:pt x="2379" y="867"/>
                    <a:pt x="2982" y="529"/>
                    <a:pt x="3364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43"/>
            <p:cNvSpPr/>
            <p:nvPr/>
          </p:nvSpPr>
          <p:spPr>
            <a:xfrm>
              <a:off x="5235050" y="3178875"/>
              <a:ext cx="105775" cy="35625"/>
            </a:xfrm>
            <a:custGeom>
              <a:avLst/>
              <a:gdLst/>
              <a:ahLst/>
              <a:cxnLst/>
              <a:rect l="l" t="t" r="r" b="b"/>
              <a:pathLst>
                <a:path w="4231" h="1425" extrusionOk="0">
                  <a:moveTo>
                    <a:pt x="4231" y="0"/>
                  </a:moveTo>
                  <a:lnTo>
                    <a:pt x="1" y="955"/>
                  </a:lnTo>
                  <a:cubicBezTo>
                    <a:pt x="74" y="1249"/>
                    <a:pt x="133" y="1425"/>
                    <a:pt x="133" y="1425"/>
                  </a:cubicBezTo>
                  <a:lnTo>
                    <a:pt x="4172" y="1351"/>
                  </a:lnTo>
                  <a:cubicBezTo>
                    <a:pt x="4172" y="1351"/>
                    <a:pt x="4157" y="646"/>
                    <a:pt x="4231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43"/>
            <p:cNvSpPr/>
            <p:nvPr/>
          </p:nvSpPr>
          <p:spPr>
            <a:xfrm>
              <a:off x="5202750" y="3072000"/>
              <a:ext cx="166350" cy="130750"/>
            </a:xfrm>
            <a:custGeom>
              <a:avLst/>
              <a:gdLst/>
              <a:ahLst/>
              <a:cxnLst/>
              <a:rect l="l" t="t" r="r" b="b"/>
              <a:pathLst>
                <a:path w="6654" h="5230" extrusionOk="0">
                  <a:moveTo>
                    <a:pt x="0" y="1"/>
                  </a:moveTo>
                  <a:cubicBezTo>
                    <a:pt x="132" y="647"/>
                    <a:pt x="367" y="1822"/>
                    <a:pt x="514" y="2380"/>
                  </a:cubicBezTo>
                  <a:cubicBezTo>
                    <a:pt x="764" y="3350"/>
                    <a:pt x="1102" y="4584"/>
                    <a:pt x="1293" y="5230"/>
                  </a:cubicBezTo>
                  <a:lnTo>
                    <a:pt x="5523" y="4275"/>
                  </a:lnTo>
                  <a:cubicBezTo>
                    <a:pt x="5537" y="4128"/>
                    <a:pt x="5552" y="3981"/>
                    <a:pt x="5581" y="3834"/>
                  </a:cubicBezTo>
                  <a:cubicBezTo>
                    <a:pt x="5699" y="3247"/>
                    <a:pt x="6331" y="1161"/>
                    <a:pt x="6624" y="133"/>
                  </a:cubicBezTo>
                  <a:lnTo>
                    <a:pt x="6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43"/>
            <p:cNvSpPr/>
            <p:nvPr/>
          </p:nvSpPr>
          <p:spPr>
            <a:xfrm>
              <a:off x="5191000" y="2960375"/>
              <a:ext cx="199025" cy="75675"/>
            </a:xfrm>
            <a:custGeom>
              <a:avLst/>
              <a:gdLst/>
              <a:ahLst/>
              <a:cxnLst/>
              <a:rect l="l" t="t" r="r" b="b"/>
              <a:pathLst>
                <a:path w="7961" h="3027" extrusionOk="0">
                  <a:moveTo>
                    <a:pt x="367" y="1"/>
                  </a:moveTo>
                  <a:cubicBezTo>
                    <a:pt x="235" y="30"/>
                    <a:pt x="118" y="74"/>
                    <a:pt x="0" y="133"/>
                  </a:cubicBezTo>
                  <a:cubicBezTo>
                    <a:pt x="558" y="1807"/>
                    <a:pt x="2145" y="3027"/>
                    <a:pt x="4010" y="3027"/>
                  </a:cubicBezTo>
                  <a:cubicBezTo>
                    <a:pt x="5831" y="3027"/>
                    <a:pt x="7373" y="1881"/>
                    <a:pt x="7961" y="265"/>
                  </a:cubicBezTo>
                  <a:cubicBezTo>
                    <a:pt x="7843" y="192"/>
                    <a:pt x="7726" y="133"/>
                    <a:pt x="7594" y="74"/>
                  </a:cubicBezTo>
                  <a:cubicBezTo>
                    <a:pt x="7050" y="1543"/>
                    <a:pt x="5640" y="2571"/>
                    <a:pt x="3995" y="2571"/>
                  </a:cubicBezTo>
                  <a:cubicBezTo>
                    <a:pt x="2306" y="2571"/>
                    <a:pt x="881" y="1499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43"/>
            <p:cNvSpPr/>
            <p:nvPr/>
          </p:nvSpPr>
          <p:spPr>
            <a:xfrm>
              <a:off x="5200175" y="2958550"/>
              <a:ext cx="180675" cy="66125"/>
            </a:xfrm>
            <a:custGeom>
              <a:avLst/>
              <a:gdLst/>
              <a:ahLst/>
              <a:cxnLst/>
              <a:rect l="l" t="t" r="r" b="b"/>
              <a:pathLst>
                <a:path w="7227" h="2645" extrusionOk="0">
                  <a:moveTo>
                    <a:pt x="514" y="0"/>
                  </a:moveTo>
                  <a:cubicBezTo>
                    <a:pt x="338" y="0"/>
                    <a:pt x="162" y="30"/>
                    <a:pt x="0" y="74"/>
                  </a:cubicBezTo>
                  <a:cubicBezTo>
                    <a:pt x="514" y="1572"/>
                    <a:pt x="1939" y="2644"/>
                    <a:pt x="3628" y="2644"/>
                  </a:cubicBezTo>
                  <a:cubicBezTo>
                    <a:pt x="5273" y="2644"/>
                    <a:pt x="6683" y="1616"/>
                    <a:pt x="7227" y="147"/>
                  </a:cubicBezTo>
                  <a:cubicBezTo>
                    <a:pt x="6992" y="59"/>
                    <a:pt x="6727" y="0"/>
                    <a:pt x="6463" y="0"/>
                  </a:cubicBezTo>
                  <a:lnTo>
                    <a:pt x="6140" y="0"/>
                  </a:lnTo>
                  <a:cubicBezTo>
                    <a:pt x="5787" y="1043"/>
                    <a:pt x="4803" y="1792"/>
                    <a:pt x="3643" y="1792"/>
                  </a:cubicBezTo>
                  <a:cubicBezTo>
                    <a:pt x="2483" y="1792"/>
                    <a:pt x="1498" y="1043"/>
                    <a:pt x="1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43"/>
            <p:cNvSpPr/>
            <p:nvPr/>
          </p:nvSpPr>
          <p:spPr>
            <a:xfrm>
              <a:off x="5228800" y="2958550"/>
              <a:ext cx="124875" cy="44825"/>
            </a:xfrm>
            <a:custGeom>
              <a:avLst/>
              <a:gdLst/>
              <a:ahLst/>
              <a:cxnLst/>
              <a:rect l="l" t="t" r="r" b="b"/>
              <a:pathLst>
                <a:path w="4995" h="1793" extrusionOk="0">
                  <a:moveTo>
                    <a:pt x="1" y="0"/>
                  </a:moveTo>
                  <a:cubicBezTo>
                    <a:pt x="353" y="1043"/>
                    <a:pt x="1338" y="1792"/>
                    <a:pt x="2498" y="1792"/>
                  </a:cubicBezTo>
                  <a:cubicBezTo>
                    <a:pt x="3658" y="1792"/>
                    <a:pt x="4642" y="1043"/>
                    <a:pt x="4995" y="0"/>
                  </a:cubicBezTo>
                  <a:lnTo>
                    <a:pt x="4701" y="0"/>
                  </a:lnTo>
                  <a:cubicBezTo>
                    <a:pt x="4275" y="779"/>
                    <a:pt x="3453" y="1308"/>
                    <a:pt x="2498" y="1308"/>
                  </a:cubicBezTo>
                  <a:cubicBezTo>
                    <a:pt x="1543" y="1308"/>
                    <a:pt x="721" y="779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43"/>
            <p:cNvSpPr/>
            <p:nvPr/>
          </p:nvSpPr>
          <p:spPr>
            <a:xfrm>
              <a:off x="5235800" y="2958550"/>
              <a:ext cx="110525" cy="32700"/>
            </a:xfrm>
            <a:custGeom>
              <a:avLst/>
              <a:gdLst/>
              <a:ahLst/>
              <a:cxnLst/>
              <a:rect l="l" t="t" r="r" b="b"/>
              <a:pathLst>
                <a:path w="4421" h="1308" extrusionOk="0">
                  <a:moveTo>
                    <a:pt x="0" y="0"/>
                  </a:moveTo>
                  <a:cubicBezTo>
                    <a:pt x="441" y="779"/>
                    <a:pt x="1263" y="1308"/>
                    <a:pt x="2218" y="1308"/>
                  </a:cubicBezTo>
                  <a:cubicBezTo>
                    <a:pt x="3173" y="1308"/>
                    <a:pt x="3995" y="779"/>
                    <a:pt x="4421" y="0"/>
                  </a:cubicBezTo>
                  <a:lnTo>
                    <a:pt x="3878" y="0"/>
                  </a:lnTo>
                  <a:cubicBezTo>
                    <a:pt x="3496" y="529"/>
                    <a:pt x="2893" y="867"/>
                    <a:pt x="2203" y="867"/>
                  </a:cubicBezTo>
                  <a:cubicBezTo>
                    <a:pt x="1513" y="867"/>
                    <a:pt x="896" y="529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43"/>
            <p:cNvSpPr/>
            <p:nvPr/>
          </p:nvSpPr>
          <p:spPr>
            <a:xfrm>
              <a:off x="5290500" y="2922575"/>
              <a:ext cx="44450" cy="107600"/>
            </a:xfrm>
            <a:custGeom>
              <a:avLst/>
              <a:gdLst/>
              <a:ahLst/>
              <a:cxnLst/>
              <a:rect l="l" t="t" r="r" b="b"/>
              <a:pathLst>
                <a:path w="1778" h="4304" extrusionOk="0">
                  <a:moveTo>
                    <a:pt x="0" y="0"/>
                  </a:moveTo>
                  <a:lnTo>
                    <a:pt x="0" y="4304"/>
                  </a:lnTo>
                  <a:lnTo>
                    <a:pt x="1778" y="4304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43"/>
            <p:cNvSpPr/>
            <p:nvPr/>
          </p:nvSpPr>
          <p:spPr>
            <a:xfrm>
              <a:off x="5291225" y="3030150"/>
              <a:ext cx="43725" cy="14350"/>
            </a:xfrm>
            <a:custGeom>
              <a:avLst/>
              <a:gdLst/>
              <a:ahLst/>
              <a:cxnLst/>
              <a:rect l="l" t="t" r="r" b="b"/>
              <a:pathLst>
                <a:path w="1749" h="574" extrusionOk="0">
                  <a:moveTo>
                    <a:pt x="1" y="1"/>
                  </a:moveTo>
                  <a:lnTo>
                    <a:pt x="1" y="573"/>
                  </a:lnTo>
                  <a:lnTo>
                    <a:pt x="1749" y="573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43"/>
            <p:cNvSpPr/>
            <p:nvPr/>
          </p:nvSpPr>
          <p:spPr>
            <a:xfrm>
              <a:off x="5215600" y="2920725"/>
              <a:ext cx="44450" cy="109450"/>
            </a:xfrm>
            <a:custGeom>
              <a:avLst/>
              <a:gdLst/>
              <a:ahLst/>
              <a:cxnLst/>
              <a:rect l="l" t="t" r="r" b="b"/>
              <a:pathLst>
                <a:path w="1778" h="4378" extrusionOk="0">
                  <a:moveTo>
                    <a:pt x="1777" y="1"/>
                  </a:moveTo>
                  <a:cubicBezTo>
                    <a:pt x="1777" y="1"/>
                    <a:pt x="0" y="382"/>
                    <a:pt x="0" y="1513"/>
                  </a:cubicBezTo>
                  <a:lnTo>
                    <a:pt x="0" y="4378"/>
                  </a:lnTo>
                  <a:lnTo>
                    <a:pt x="1777" y="4378"/>
                  </a:lnTo>
                  <a:lnTo>
                    <a:pt x="1777" y="1719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43"/>
            <p:cNvSpPr/>
            <p:nvPr/>
          </p:nvSpPr>
          <p:spPr>
            <a:xfrm>
              <a:off x="5216325" y="3030150"/>
              <a:ext cx="43725" cy="14350"/>
            </a:xfrm>
            <a:custGeom>
              <a:avLst/>
              <a:gdLst/>
              <a:ahLst/>
              <a:cxnLst/>
              <a:rect l="l" t="t" r="r" b="b"/>
              <a:pathLst>
                <a:path w="1749" h="574" extrusionOk="0">
                  <a:moveTo>
                    <a:pt x="1" y="1"/>
                  </a:moveTo>
                  <a:lnTo>
                    <a:pt x="1" y="573"/>
                  </a:lnTo>
                  <a:lnTo>
                    <a:pt x="1748" y="57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43"/>
            <p:cNvSpPr/>
            <p:nvPr/>
          </p:nvSpPr>
          <p:spPr>
            <a:xfrm>
              <a:off x="5216325" y="3044475"/>
              <a:ext cx="43725" cy="7375"/>
            </a:xfrm>
            <a:custGeom>
              <a:avLst/>
              <a:gdLst/>
              <a:ahLst/>
              <a:cxnLst/>
              <a:rect l="l" t="t" r="r" b="b"/>
              <a:pathLst>
                <a:path w="1749" h="295" extrusionOk="0">
                  <a:moveTo>
                    <a:pt x="1" y="0"/>
                  </a:moveTo>
                  <a:lnTo>
                    <a:pt x="1" y="294"/>
                  </a:lnTo>
                  <a:lnTo>
                    <a:pt x="1748" y="29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43"/>
            <p:cNvSpPr/>
            <p:nvPr/>
          </p:nvSpPr>
          <p:spPr>
            <a:xfrm>
              <a:off x="5291225" y="3044475"/>
              <a:ext cx="43725" cy="7375"/>
            </a:xfrm>
            <a:custGeom>
              <a:avLst/>
              <a:gdLst/>
              <a:ahLst/>
              <a:cxnLst/>
              <a:rect l="l" t="t" r="r" b="b"/>
              <a:pathLst>
                <a:path w="1749" h="295" extrusionOk="0">
                  <a:moveTo>
                    <a:pt x="1" y="0"/>
                  </a:moveTo>
                  <a:lnTo>
                    <a:pt x="1" y="294"/>
                  </a:lnTo>
                  <a:lnTo>
                    <a:pt x="1749" y="294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43"/>
            <p:cNvSpPr/>
            <p:nvPr/>
          </p:nvSpPr>
          <p:spPr>
            <a:xfrm>
              <a:off x="5038250" y="3115700"/>
              <a:ext cx="128525" cy="78975"/>
            </a:xfrm>
            <a:custGeom>
              <a:avLst/>
              <a:gdLst/>
              <a:ahLst/>
              <a:cxnLst/>
              <a:rect l="l" t="t" r="r" b="b"/>
              <a:pathLst>
                <a:path w="5141" h="3159" extrusionOk="0">
                  <a:moveTo>
                    <a:pt x="4671" y="1"/>
                  </a:moveTo>
                  <a:cubicBezTo>
                    <a:pt x="4494" y="15"/>
                    <a:pt x="3628" y="133"/>
                    <a:pt x="2438" y="720"/>
                  </a:cubicBezTo>
                  <a:cubicBezTo>
                    <a:pt x="1102" y="1367"/>
                    <a:pt x="0" y="2189"/>
                    <a:pt x="0" y="2189"/>
                  </a:cubicBezTo>
                  <a:lnTo>
                    <a:pt x="397" y="3159"/>
                  </a:lnTo>
                  <a:cubicBezTo>
                    <a:pt x="397" y="3159"/>
                    <a:pt x="4039" y="2277"/>
                    <a:pt x="5067" y="1837"/>
                  </a:cubicBezTo>
                  <a:cubicBezTo>
                    <a:pt x="5097" y="1822"/>
                    <a:pt x="5126" y="1807"/>
                    <a:pt x="5141" y="1807"/>
                  </a:cubicBezTo>
                  <a:cubicBezTo>
                    <a:pt x="4847" y="1264"/>
                    <a:pt x="4715" y="618"/>
                    <a:pt x="4671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43"/>
            <p:cNvSpPr/>
            <p:nvPr/>
          </p:nvSpPr>
          <p:spPr>
            <a:xfrm>
              <a:off x="5297475" y="2930275"/>
              <a:ext cx="4075" cy="99900"/>
            </a:xfrm>
            <a:custGeom>
              <a:avLst/>
              <a:gdLst/>
              <a:ahLst/>
              <a:cxnLst/>
              <a:rect l="l" t="t" r="r" b="b"/>
              <a:pathLst>
                <a:path w="163" h="3996" extrusionOk="0">
                  <a:moveTo>
                    <a:pt x="1" y="0"/>
                  </a:moveTo>
                  <a:lnTo>
                    <a:pt x="1" y="3996"/>
                  </a:lnTo>
                  <a:lnTo>
                    <a:pt x="162" y="399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43"/>
            <p:cNvSpPr/>
            <p:nvPr/>
          </p:nvSpPr>
          <p:spPr>
            <a:xfrm>
              <a:off x="5311050" y="2930275"/>
              <a:ext cx="4450" cy="99900"/>
            </a:xfrm>
            <a:custGeom>
              <a:avLst/>
              <a:gdLst/>
              <a:ahLst/>
              <a:cxnLst/>
              <a:rect l="l" t="t" r="r" b="b"/>
              <a:pathLst>
                <a:path w="178" h="3996" extrusionOk="0">
                  <a:moveTo>
                    <a:pt x="1" y="0"/>
                  </a:moveTo>
                  <a:lnTo>
                    <a:pt x="1" y="3996"/>
                  </a:lnTo>
                  <a:lnTo>
                    <a:pt x="177" y="399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43"/>
            <p:cNvSpPr/>
            <p:nvPr/>
          </p:nvSpPr>
          <p:spPr>
            <a:xfrm>
              <a:off x="5325750" y="2930275"/>
              <a:ext cx="4425" cy="99900"/>
            </a:xfrm>
            <a:custGeom>
              <a:avLst/>
              <a:gdLst/>
              <a:ahLst/>
              <a:cxnLst/>
              <a:rect l="l" t="t" r="r" b="b"/>
              <a:pathLst>
                <a:path w="177" h="3996" extrusionOk="0">
                  <a:moveTo>
                    <a:pt x="0" y="0"/>
                  </a:moveTo>
                  <a:lnTo>
                    <a:pt x="0" y="3996"/>
                  </a:lnTo>
                  <a:lnTo>
                    <a:pt x="177" y="399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43"/>
            <p:cNvSpPr/>
            <p:nvPr/>
          </p:nvSpPr>
          <p:spPr>
            <a:xfrm>
              <a:off x="5221475" y="2958550"/>
              <a:ext cx="4425" cy="71625"/>
            </a:xfrm>
            <a:custGeom>
              <a:avLst/>
              <a:gdLst/>
              <a:ahLst/>
              <a:cxnLst/>
              <a:rect l="l" t="t" r="r" b="b"/>
              <a:pathLst>
                <a:path w="177" h="2865" extrusionOk="0">
                  <a:moveTo>
                    <a:pt x="0" y="0"/>
                  </a:moveTo>
                  <a:lnTo>
                    <a:pt x="0" y="2865"/>
                  </a:lnTo>
                  <a:lnTo>
                    <a:pt x="176" y="286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43"/>
            <p:cNvSpPr/>
            <p:nvPr/>
          </p:nvSpPr>
          <p:spPr>
            <a:xfrm>
              <a:off x="5235425" y="2958550"/>
              <a:ext cx="4050" cy="71625"/>
            </a:xfrm>
            <a:custGeom>
              <a:avLst/>
              <a:gdLst/>
              <a:ahLst/>
              <a:cxnLst/>
              <a:rect l="l" t="t" r="r" b="b"/>
              <a:pathLst>
                <a:path w="162" h="2865" extrusionOk="0">
                  <a:moveTo>
                    <a:pt x="0" y="0"/>
                  </a:moveTo>
                  <a:lnTo>
                    <a:pt x="0" y="2865"/>
                  </a:lnTo>
                  <a:lnTo>
                    <a:pt x="162" y="28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43"/>
            <p:cNvSpPr/>
            <p:nvPr/>
          </p:nvSpPr>
          <p:spPr>
            <a:xfrm>
              <a:off x="5249750" y="2958550"/>
              <a:ext cx="4425" cy="71625"/>
            </a:xfrm>
            <a:custGeom>
              <a:avLst/>
              <a:gdLst/>
              <a:ahLst/>
              <a:cxnLst/>
              <a:rect l="l" t="t" r="r" b="b"/>
              <a:pathLst>
                <a:path w="177" h="2865" extrusionOk="0">
                  <a:moveTo>
                    <a:pt x="0" y="0"/>
                  </a:moveTo>
                  <a:lnTo>
                    <a:pt x="0" y="2865"/>
                  </a:lnTo>
                  <a:lnTo>
                    <a:pt x="176" y="286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43"/>
            <p:cNvSpPr/>
            <p:nvPr/>
          </p:nvSpPr>
          <p:spPr>
            <a:xfrm>
              <a:off x="5235425" y="3167850"/>
              <a:ext cx="110175" cy="56200"/>
            </a:xfrm>
            <a:custGeom>
              <a:avLst/>
              <a:gdLst/>
              <a:ahLst/>
              <a:cxnLst/>
              <a:rect l="l" t="t" r="r" b="b"/>
              <a:pathLst>
                <a:path w="4407" h="2248" extrusionOk="0">
                  <a:moveTo>
                    <a:pt x="4274" y="0"/>
                  </a:moveTo>
                  <a:lnTo>
                    <a:pt x="0" y="1425"/>
                  </a:lnTo>
                  <a:lnTo>
                    <a:pt x="15" y="2248"/>
                  </a:lnTo>
                  <a:lnTo>
                    <a:pt x="4407" y="1249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43"/>
            <p:cNvSpPr/>
            <p:nvPr/>
          </p:nvSpPr>
          <p:spPr>
            <a:xfrm>
              <a:off x="5235425" y="3192825"/>
              <a:ext cx="113125" cy="34525"/>
            </a:xfrm>
            <a:custGeom>
              <a:avLst/>
              <a:gdLst/>
              <a:ahLst/>
              <a:cxnLst/>
              <a:rect l="l" t="t" r="r" b="b"/>
              <a:pathLst>
                <a:path w="4525" h="1381" extrusionOk="0">
                  <a:moveTo>
                    <a:pt x="4392" y="0"/>
                  </a:moveTo>
                  <a:lnTo>
                    <a:pt x="15" y="1116"/>
                  </a:lnTo>
                  <a:lnTo>
                    <a:pt x="0" y="1381"/>
                  </a:lnTo>
                  <a:lnTo>
                    <a:pt x="4524" y="45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43"/>
            <p:cNvSpPr/>
            <p:nvPr/>
          </p:nvSpPr>
          <p:spPr>
            <a:xfrm>
              <a:off x="5235425" y="3174100"/>
              <a:ext cx="107975" cy="37475"/>
            </a:xfrm>
            <a:custGeom>
              <a:avLst/>
              <a:gdLst/>
              <a:ahLst/>
              <a:cxnLst/>
              <a:rect l="l" t="t" r="r" b="b"/>
              <a:pathLst>
                <a:path w="4319" h="1499" extrusionOk="0">
                  <a:moveTo>
                    <a:pt x="4304" y="0"/>
                  </a:moveTo>
                  <a:lnTo>
                    <a:pt x="0" y="1337"/>
                  </a:lnTo>
                  <a:lnTo>
                    <a:pt x="0" y="1498"/>
                  </a:lnTo>
                  <a:lnTo>
                    <a:pt x="4319" y="176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43"/>
            <p:cNvSpPr/>
            <p:nvPr/>
          </p:nvSpPr>
          <p:spPr>
            <a:xfrm>
              <a:off x="5369450" y="3072000"/>
              <a:ext cx="51425" cy="5175"/>
            </a:xfrm>
            <a:custGeom>
              <a:avLst/>
              <a:gdLst/>
              <a:ahLst/>
              <a:cxnLst/>
              <a:rect l="l" t="t" r="r" b="b"/>
              <a:pathLst>
                <a:path w="2057" h="207" extrusionOk="0">
                  <a:moveTo>
                    <a:pt x="0" y="1"/>
                  </a:moveTo>
                  <a:lnTo>
                    <a:pt x="44" y="207"/>
                  </a:lnTo>
                  <a:lnTo>
                    <a:pt x="2057" y="207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43"/>
            <p:cNvSpPr/>
            <p:nvPr/>
          </p:nvSpPr>
          <p:spPr>
            <a:xfrm>
              <a:off x="5370550" y="3077150"/>
              <a:ext cx="51050" cy="25000"/>
            </a:xfrm>
            <a:custGeom>
              <a:avLst/>
              <a:gdLst/>
              <a:ahLst/>
              <a:cxnLst/>
              <a:rect l="l" t="t" r="r" b="b"/>
              <a:pathLst>
                <a:path w="2042" h="1000" extrusionOk="0">
                  <a:moveTo>
                    <a:pt x="0" y="1"/>
                  </a:moveTo>
                  <a:lnTo>
                    <a:pt x="177" y="999"/>
                  </a:lnTo>
                  <a:lnTo>
                    <a:pt x="2042" y="999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43"/>
            <p:cNvSpPr/>
            <p:nvPr/>
          </p:nvSpPr>
          <p:spPr>
            <a:xfrm>
              <a:off x="5408725" y="3072000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192" y="132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43"/>
            <p:cNvSpPr/>
            <p:nvPr/>
          </p:nvSpPr>
          <p:spPr>
            <a:xfrm>
              <a:off x="5393675" y="3072000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192" y="132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43"/>
            <p:cNvSpPr/>
            <p:nvPr/>
          </p:nvSpPr>
          <p:spPr>
            <a:xfrm>
              <a:off x="5378250" y="3072000"/>
              <a:ext cx="5175" cy="33075"/>
            </a:xfrm>
            <a:custGeom>
              <a:avLst/>
              <a:gdLst/>
              <a:ahLst/>
              <a:cxnLst/>
              <a:rect l="l" t="t" r="r" b="b"/>
              <a:pathLst>
                <a:path w="207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206" y="132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43"/>
            <p:cNvSpPr/>
            <p:nvPr/>
          </p:nvSpPr>
          <p:spPr>
            <a:xfrm>
              <a:off x="5374950" y="3102125"/>
              <a:ext cx="46650" cy="5150"/>
            </a:xfrm>
            <a:custGeom>
              <a:avLst/>
              <a:gdLst/>
              <a:ahLst/>
              <a:cxnLst/>
              <a:rect l="l" t="t" r="r" b="b"/>
              <a:pathLst>
                <a:path w="1866" h="206" extrusionOk="0">
                  <a:moveTo>
                    <a:pt x="1" y="0"/>
                  </a:moveTo>
                  <a:lnTo>
                    <a:pt x="45" y="206"/>
                  </a:lnTo>
                  <a:lnTo>
                    <a:pt x="1866" y="206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43"/>
            <p:cNvSpPr/>
            <p:nvPr/>
          </p:nvSpPr>
          <p:spPr>
            <a:xfrm>
              <a:off x="5140675" y="3072000"/>
              <a:ext cx="59525" cy="5175"/>
            </a:xfrm>
            <a:custGeom>
              <a:avLst/>
              <a:gdLst/>
              <a:ahLst/>
              <a:cxnLst/>
              <a:rect l="l" t="t" r="r" b="b"/>
              <a:pathLst>
                <a:path w="2381" h="207" extrusionOk="0">
                  <a:moveTo>
                    <a:pt x="45" y="1"/>
                  </a:moveTo>
                  <a:lnTo>
                    <a:pt x="1" y="207"/>
                  </a:lnTo>
                  <a:lnTo>
                    <a:pt x="2336" y="207"/>
                  </a:lnTo>
                  <a:lnTo>
                    <a:pt x="2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43"/>
            <p:cNvSpPr/>
            <p:nvPr/>
          </p:nvSpPr>
          <p:spPr>
            <a:xfrm>
              <a:off x="5137025" y="3077150"/>
              <a:ext cx="62075" cy="25000"/>
            </a:xfrm>
            <a:custGeom>
              <a:avLst/>
              <a:gdLst/>
              <a:ahLst/>
              <a:cxnLst/>
              <a:rect l="l" t="t" r="r" b="b"/>
              <a:pathLst>
                <a:path w="2483" h="1000" extrusionOk="0">
                  <a:moveTo>
                    <a:pt x="147" y="1"/>
                  </a:moveTo>
                  <a:lnTo>
                    <a:pt x="0" y="999"/>
                  </a:lnTo>
                  <a:lnTo>
                    <a:pt x="2188" y="999"/>
                  </a:lnTo>
                  <a:lnTo>
                    <a:pt x="2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43"/>
            <p:cNvSpPr/>
            <p:nvPr/>
          </p:nvSpPr>
          <p:spPr>
            <a:xfrm>
              <a:off x="5181075" y="3072000"/>
              <a:ext cx="5175" cy="33075"/>
            </a:xfrm>
            <a:custGeom>
              <a:avLst/>
              <a:gdLst/>
              <a:ahLst/>
              <a:cxnLst/>
              <a:rect l="l" t="t" r="r" b="b"/>
              <a:pathLst>
                <a:path w="207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206" y="132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43"/>
            <p:cNvSpPr/>
            <p:nvPr/>
          </p:nvSpPr>
          <p:spPr>
            <a:xfrm>
              <a:off x="5166025" y="3072000"/>
              <a:ext cx="5150" cy="33075"/>
            </a:xfrm>
            <a:custGeom>
              <a:avLst/>
              <a:gdLst/>
              <a:ahLst/>
              <a:cxnLst/>
              <a:rect l="l" t="t" r="r" b="b"/>
              <a:pathLst>
                <a:path w="206" h="1323" extrusionOk="0">
                  <a:moveTo>
                    <a:pt x="0" y="1"/>
                  </a:moveTo>
                  <a:lnTo>
                    <a:pt x="0" y="1323"/>
                  </a:lnTo>
                  <a:lnTo>
                    <a:pt x="206" y="132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43"/>
            <p:cNvSpPr/>
            <p:nvPr/>
          </p:nvSpPr>
          <p:spPr>
            <a:xfrm>
              <a:off x="4949000" y="3227325"/>
              <a:ext cx="305175" cy="374500"/>
            </a:xfrm>
            <a:custGeom>
              <a:avLst/>
              <a:gdLst/>
              <a:ahLst/>
              <a:cxnLst/>
              <a:rect l="l" t="t" r="r" b="b"/>
              <a:pathLst>
                <a:path w="12207" h="14980" extrusionOk="0">
                  <a:moveTo>
                    <a:pt x="11751" y="1"/>
                  </a:moveTo>
                  <a:cubicBezTo>
                    <a:pt x="11751" y="1"/>
                    <a:pt x="9489" y="427"/>
                    <a:pt x="6464" y="1793"/>
                  </a:cubicBezTo>
                  <a:cubicBezTo>
                    <a:pt x="4818" y="2527"/>
                    <a:pt x="5024" y="4422"/>
                    <a:pt x="4936" y="4965"/>
                  </a:cubicBezTo>
                  <a:cubicBezTo>
                    <a:pt x="4833" y="5523"/>
                    <a:pt x="4818" y="7051"/>
                    <a:pt x="4686" y="7932"/>
                  </a:cubicBezTo>
                  <a:cubicBezTo>
                    <a:pt x="4539" y="8799"/>
                    <a:pt x="4304" y="11310"/>
                    <a:pt x="4084" y="11942"/>
                  </a:cubicBezTo>
                  <a:cubicBezTo>
                    <a:pt x="3849" y="12588"/>
                    <a:pt x="3453" y="13176"/>
                    <a:pt x="2527" y="13499"/>
                  </a:cubicBezTo>
                  <a:cubicBezTo>
                    <a:pt x="2043" y="13675"/>
                    <a:pt x="1308" y="14116"/>
                    <a:pt x="794" y="14233"/>
                  </a:cubicBezTo>
                  <a:cubicBezTo>
                    <a:pt x="711" y="14252"/>
                    <a:pt x="633" y="14258"/>
                    <a:pt x="559" y="14258"/>
                  </a:cubicBezTo>
                  <a:cubicBezTo>
                    <a:pt x="449" y="14258"/>
                    <a:pt x="350" y="14245"/>
                    <a:pt x="267" y="14245"/>
                  </a:cubicBezTo>
                  <a:cubicBezTo>
                    <a:pt x="102" y="14245"/>
                    <a:pt x="1" y="14296"/>
                    <a:pt x="1" y="14600"/>
                  </a:cubicBezTo>
                  <a:cubicBezTo>
                    <a:pt x="1" y="14841"/>
                    <a:pt x="317" y="14908"/>
                    <a:pt x="754" y="14908"/>
                  </a:cubicBezTo>
                  <a:cubicBezTo>
                    <a:pt x="1301" y="14908"/>
                    <a:pt x="2038" y="14803"/>
                    <a:pt x="2577" y="14803"/>
                  </a:cubicBezTo>
                  <a:cubicBezTo>
                    <a:pt x="2631" y="14803"/>
                    <a:pt x="2683" y="14804"/>
                    <a:pt x="2733" y="14806"/>
                  </a:cubicBezTo>
                  <a:cubicBezTo>
                    <a:pt x="3472" y="14840"/>
                    <a:pt x="4308" y="14980"/>
                    <a:pt x="4873" y="14980"/>
                  </a:cubicBezTo>
                  <a:cubicBezTo>
                    <a:pt x="5038" y="14980"/>
                    <a:pt x="5179" y="14968"/>
                    <a:pt x="5288" y="14938"/>
                  </a:cubicBezTo>
                  <a:cubicBezTo>
                    <a:pt x="5788" y="14791"/>
                    <a:pt x="5993" y="14468"/>
                    <a:pt x="5964" y="14042"/>
                  </a:cubicBezTo>
                  <a:cubicBezTo>
                    <a:pt x="5935" y="13499"/>
                    <a:pt x="5538" y="13469"/>
                    <a:pt x="5700" y="12456"/>
                  </a:cubicBezTo>
                  <a:cubicBezTo>
                    <a:pt x="5817" y="11722"/>
                    <a:pt x="6919" y="8608"/>
                    <a:pt x="7213" y="7741"/>
                  </a:cubicBezTo>
                  <a:cubicBezTo>
                    <a:pt x="7506" y="6875"/>
                    <a:pt x="7389" y="4951"/>
                    <a:pt x="7506" y="4701"/>
                  </a:cubicBezTo>
                  <a:cubicBezTo>
                    <a:pt x="7874" y="3820"/>
                    <a:pt x="12206" y="3717"/>
                    <a:pt x="12206" y="3717"/>
                  </a:cubicBezTo>
                  <a:lnTo>
                    <a:pt x="11751" y="1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43"/>
            <p:cNvSpPr/>
            <p:nvPr/>
          </p:nvSpPr>
          <p:spPr>
            <a:xfrm>
              <a:off x="5055500" y="3498700"/>
              <a:ext cx="47400" cy="4800"/>
            </a:xfrm>
            <a:custGeom>
              <a:avLst/>
              <a:gdLst/>
              <a:ahLst/>
              <a:cxnLst/>
              <a:rect l="l" t="t" r="r" b="b"/>
              <a:pathLst>
                <a:path w="1896" h="192" extrusionOk="0">
                  <a:moveTo>
                    <a:pt x="44" y="0"/>
                  </a:moveTo>
                  <a:lnTo>
                    <a:pt x="0" y="191"/>
                  </a:lnTo>
                  <a:lnTo>
                    <a:pt x="1822" y="19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43"/>
            <p:cNvSpPr/>
            <p:nvPr/>
          </p:nvSpPr>
          <p:spPr>
            <a:xfrm>
              <a:off x="5050000" y="3503475"/>
              <a:ext cx="51050" cy="25350"/>
            </a:xfrm>
            <a:custGeom>
              <a:avLst/>
              <a:gdLst/>
              <a:ahLst/>
              <a:cxnLst/>
              <a:rect l="l" t="t" r="r" b="b"/>
              <a:pathLst>
                <a:path w="2042" h="1014" extrusionOk="0">
                  <a:moveTo>
                    <a:pt x="220" y="0"/>
                  </a:moveTo>
                  <a:lnTo>
                    <a:pt x="0" y="1013"/>
                  </a:lnTo>
                  <a:lnTo>
                    <a:pt x="1748" y="1013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43"/>
            <p:cNvSpPr/>
            <p:nvPr/>
          </p:nvSpPr>
          <p:spPr>
            <a:xfrm>
              <a:off x="5047775" y="3528800"/>
              <a:ext cx="45925" cy="4800"/>
            </a:xfrm>
            <a:custGeom>
              <a:avLst/>
              <a:gdLst/>
              <a:ahLst/>
              <a:cxnLst/>
              <a:rect l="l" t="t" r="r" b="b"/>
              <a:pathLst>
                <a:path w="1837" h="192" extrusionOk="0">
                  <a:moveTo>
                    <a:pt x="89" y="0"/>
                  </a:moveTo>
                  <a:lnTo>
                    <a:pt x="1" y="191"/>
                  </a:lnTo>
                  <a:lnTo>
                    <a:pt x="1793" y="191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43"/>
            <p:cNvSpPr/>
            <p:nvPr/>
          </p:nvSpPr>
          <p:spPr>
            <a:xfrm>
              <a:off x="5086700" y="3499425"/>
              <a:ext cx="5175" cy="33075"/>
            </a:xfrm>
            <a:custGeom>
              <a:avLst/>
              <a:gdLst/>
              <a:ahLst/>
              <a:cxnLst/>
              <a:rect l="l" t="t" r="r" b="b"/>
              <a:pathLst>
                <a:path w="207" h="1323" extrusionOk="0">
                  <a:moveTo>
                    <a:pt x="1" y="0"/>
                  </a:moveTo>
                  <a:lnTo>
                    <a:pt x="1" y="1322"/>
                  </a:lnTo>
                  <a:lnTo>
                    <a:pt x="206" y="13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43"/>
            <p:cNvSpPr/>
            <p:nvPr/>
          </p:nvSpPr>
          <p:spPr>
            <a:xfrm>
              <a:off x="5057325" y="3499425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0"/>
                  </a:moveTo>
                  <a:lnTo>
                    <a:pt x="1" y="1322"/>
                  </a:lnTo>
                  <a:lnTo>
                    <a:pt x="192" y="132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43"/>
            <p:cNvSpPr/>
            <p:nvPr/>
          </p:nvSpPr>
          <p:spPr>
            <a:xfrm>
              <a:off x="5072375" y="3499425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0"/>
                  </a:moveTo>
                  <a:lnTo>
                    <a:pt x="1" y="1322"/>
                  </a:lnTo>
                  <a:lnTo>
                    <a:pt x="192" y="132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43"/>
            <p:cNvSpPr/>
            <p:nvPr/>
          </p:nvSpPr>
          <p:spPr>
            <a:xfrm>
              <a:off x="5149125" y="3204200"/>
              <a:ext cx="227700" cy="130000"/>
            </a:xfrm>
            <a:custGeom>
              <a:avLst/>
              <a:gdLst/>
              <a:ahLst/>
              <a:cxnLst/>
              <a:rect l="l" t="t" r="r" b="b"/>
              <a:pathLst>
                <a:path w="9108" h="5200" extrusionOk="0">
                  <a:moveTo>
                    <a:pt x="7976" y="1"/>
                  </a:moveTo>
                  <a:cubicBezTo>
                    <a:pt x="6551" y="162"/>
                    <a:pt x="3452" y="926"/>
                    <a:pt x="3452" y="926"/>
                  </a:cubicBezTo>
                  <a:lnTo>
                    <a:pt x="1" y="5200"/>
                  </a:lnTo>
                  <a:lnTo>
                    <a:pt x="7330" y="5200"/>
                  </a:lnTo>
                  <a:cubicBezTo>
                    <a:pt x="8476" y="5200"/>
                    <a:pt x="8872" y="4025"/>
                    <a:pt x="8960" y="3364"/>
                  </a:cubicBezTo>
                  <a:cubicBezTo>
                    <a:pt x="9107" y="2336"/>
                    <a:pt x="8843" y="1528"/>
                    <a:pt x="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43"/>
            <p:cNvSpPr/>
            <p:nvPr/>
          </p:nvSpPr>
          <p:spPr>
            <a:xfrm>
              <a:off x="5150975" y="3072000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0" y="1"/>
                  </a:moveTo>
                  <a:lnTo>
                    <a:pt x="0" y="1323"/>
                  </a:lnTo>
                  <a:lnTo>
                    <a:pt x="191" y="132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43"/>
            <p:cNvSpPr/>
            <p:nvPr/>
          </p:nvSpPr>
          <p:spPr>
            <a:xfrm>
              <a:off x="5135900" y="3102125"/>
              <a:ext cx="55850" cy="5150"/>
            </a:xfrm>
            <a:custGeom>
              <a:avLst/>
              <a:gdLst/>
              <a:ahLst/>
              <a:cxnLst/>
              <a:rect l="l" t="t" r="r" b="b"/>
              <a:pathLst>
                <a:path w="2234" h="206" extrusionOk="0">
                  <a:moveTo>
                    <a:pt x="45" y="0"/>
                  </a:moveTo>
                  <a:lnTo>
                    <a:pt x="1" y="206"/>
                  </a:lnTo>
                  <a:lnTo>
                    <a:pt x="2160" y="206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43"/>
            <p:cNvSpPr/>
            <p:nvPr/>
          </p:nvSpPr>
          <p:spPr>
            <a:xfrm>
              <a:off x="5366150" y="3311425"/>
              <a:ext cx="66850" cy="124125"/>
            </a:xfrm>
            <a:custGeom>
              <a:avLst/>
              <a:gdLst/>
              <a:ahLst/>
              <a:cxnLst/>
              <a:rect l="l" t="t" r="r" b="b"/>
              <a:pathLst>
                <a:path w="2674" h="4965" extrusionOk="0">
                  <a:moveTo>
                    <a:pt x="2042" y="0"/>
                  </a:moveTo>
                  <a:lnTo>
                    <a:pt x="2100" y="397"/>
                  </a:lnTo>
                  <a:cubicBezTo>
                    <a:pt x="2100" y="397"/>
                    <a:pt x="2306" y="779"/>
                    <a:pt x="2306" y="1219"/>
                  </a:cubicBezTo>
                  <a:cubicBezTo>
                    <a:pt x="2306" y="1645"/>
                    <a:pt x="1469" y="2321"/>
                    <a:pt x="1351" y="2424"/>
                  </a:cubicBezTo>
                  <a:lnTo>
                    <a:pt x="1322" y="2424"/>
                  </a:lnTo>
                  <a:cubicBezTo>
                    <a:pt x="1219" y="2321"/>
                    <a:pt x="426" y="1645"/>
                    <a:pt x="426" y="1219"/>
                  </a:cubicBezTo>
                  <a:cubicBezTo>
                    <a:pt x="426" y="779"/>
                    <a:pt x="632" y="397"/>
                    <a:pt x="632" y="397"/>
                  </a:cubicBezTo>
                  <a:lnTo>
                    <a:pt x="617" y="88"/>
                  </a:lnTo>
                  <a:cubicBezTo>
                    <a:pt x="617" y="88"/>
                    <a:pt x="118" y="470"/>
                    <a:pt x="162" y="1234"/>
                  </a:cubicBezTo>
                  <a:cubicBezTo>
                    <a:pt x="191" y="1719"/>
                    <a:pt x="602" y="2159"/>
                    <a:pt x="896" y="2424"/>
                  </a:cubicBezTo>
                  <a:lnTo>
                    <a:pt x="0" y="2424"/>
                  </a:lnTo>
                  <a:lnTo>
                    <a:pt x="0" y="2776"/>
                  </a:lnTo>
                  <a:lnTo>
                    <a:pt x="1160" y="2776"/>
                  </a:lnTo>
                  <a:lnTo>
                    <a:pt x="1160" y="4965"/>
                  </a:lnTo>
                  <a:lnTo>
                    <a:pt x="1513" y="4965"/>
                  </a:lnTo>
                  <a:lnTo>
                    <a:pt x="1513" y="2776"/>
                  </a:lnTo>
                  <a:lnTo>
                    <a:pt x="2673" y="2776"/>
                  </a:lnTo>
                  <a:lnTo>
                    <a:pt x="2673" y="2424"/>
                  </a:lnTo>
                  <a:lnTo>
                    <a:pt x="1792" y="2424"/>
                  </a:lnTo>
                  <a:cubicBezTo>
                    <a:pt x="2100" y="2159"/>
                    <a:pt x="2541" y="1719"/>
                    <a:pt x="2570" y="1234"/>
                  </a:cubicBezTo>
                  <a:cubicBezTo>
                    <a:pt x="2615" y="470"/>
                    <a:pt x="2042" y="0"/>
                    <a:pt x="2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43"/>
            <p:cNvSpPr/>
            <p:nvPr/>
          </p:nvSpPr>
          <p:spPr>
            <a:xfrm>
              <a:off x="5375700" y="3270650"/>
              <a:ext cx="45900" cy="64300"/>
            </a:xfrm>
            <a:custGeom>
              <a:avLst/>
              <a:gdLst/>
              <a:ahLst/>
              <a:cxnLst/>
              <a:rect l="l" t="t" r="r" b="b"/>
              <a:pathLst>
                <a:path w="1836" h="2572" extrusionOk="0">
                  <a:moveTo>
                    <a:pt x="1674" y="1"/>
                  </a:moveTo>
                  <a:lnTo>
                    <a:pt x="705" y="118"/>
                  </a:lnTo>
                  <a:cubicBezTo>
                    <a:pt x="705" y="118"/>
                    <a:pt x="411" y="530"/>
                    <a:pt x="206" y="970"/>
                  </a:cubicBezTo>
                  <a:cubicBezTo>
                    <a:pt x="0" y="1426"/>
                    <a:pt x="162" y="1426"/>
                    <a:pt x="147" y="1954"/>
                  </a:cubicBezTo>
                  <a:cubicBezTo>
                    <a:pt x="147" y="2043"/>
                    <a:pt x="147" y="2101"/>
                    <a:pt x="147" y="2175"/>
                  </a:cubicBezTo>
                  <a:cubicBezTo>
                    <a:pt x="132" y="2395"/>
                    <a:pt x="323" y="2571"/>
                    <a:pt x="543" y="2571"/>
                  </a:cubicBezTo>
                  <a:lnTo>
                    <a:pt x="1307" y="2571"/>
                  </a:lnTo>
                  <a:cubicBezTo>
                    <a:pt x="1601" y="2571"/>
                    <a:pt x="1836" y="2322"/>
                    <a:pt x="1807" y="2028"/>
                  </a:cubicBezTo>
                  <a:lnTo>
                    <a:pt x="1674" y="1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43"/>
            <p:cNvSpPr/>
            <p:nvPr/>
          </p:nvSpPr>
          <p:spPr>
            <a:xfrm>
              <a:off x="4987200" y="3156475"/>
              <a:ext cx="68325" cy="47625"/>
            </a:xfrm>
            <a:custGeom>
              <a:avLst/>
              <a:gdLst/>
              <a:ahLst/>
              <a:cxnLst/>
              <a:rect l="l" t="t" r="r" b="b"/>
              <a:pathLst>
                <a:path w="2733" h="1905" extrusionOk="0">
                  <a:moveTo>
                    <a:pt x="1250" y="0"/>
                  </a:moveTo>
                  <a:cubicBezTo>
                    <a:pt x="1029" y="0"/>
                    <a:pt x="1004" y="174"/>
                    <a:pt x="588" y="220"/>
                  </a:cubicBezTo>
                  <a:cubicBezTo>
                    <a:pt x="515" y="235"/>
                    <a:pt x="441" y="250"/>
                    <a:pt x="368" y="250"/>
                  </a:cubicBezTo>
                  <a:cubicBezTo>
                    <a:pt x="147" y="279"/>
                    <a:pt x="0" y="485"/>
                    <a:pt x="30" y="705"/>
                  </a:cubicBezTo>
                  <a:lnTo>
                    <a:pt x="133" y="1454"/>
                  </a:lnTo>
                  <a:cubicBezTo>
                    <a:pt x="172" y="1714"/>
                    <a:pt x="394" y="1905"/>
                    <a:pt x="649" y="1905"/>
                  </a:cubicBezTo>
                  <a:cubicBezTo>
                    <a:pt x="682" y="1905"/>
                    <a:pt x="716" y="1902"/>
                    <a:pt x="750" y="1895"/>
                  </a:cubicBezTo>
                  <a:lnTo>
                    <a:pt x="2732" y="1469"/>
                  </a:lnTo>
                  <a:lnTo>
                    <a:pt x="2380" y="323"/>
                  </a:lnTo>
                  <a:cubicBezTo>
                    <a:pt x="2380" y="323"/>
                    <a:pt x="1954" y="176"/>
                    <a:pt x="1484" y="44"/>
                  </a:cubicBezTo>
                  <a:cubicBezTo>
                    <a:pt x="1384" y="13"/>
                    <a:pt x="1310" y="0"/>
                    <a:pt x="1250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43"/>
            <p:cNvSpPr/>
            <p:nvPr/>
          </p:nvSpPr>
          <p:spPr>
            <a:xfrm>
              <a:off x="4980600" y="2820125"/>
              <a:ext cx="54000" cy="720450"/>
            </a:xfrm>
            <a:custGeom>
              <a:avLst/>
              <a:gdLst/>
              <a:ahLst/>
              <a:cxnLst/>
              <a:rect l="l" t="t" r="r" b="b"/>
              <a:pathLst>
                <a:path w="2160" h="28818" extrusionOk="0">
                  <a:moveTo>
                    <a:pt x="1438" y="0"/>
                  </a:moveTo>
                  <a:cubicBezTo>
                    <a:pt x="1420" y="0"/>
                    <a:pt x="1400" y="5"/>
                    <a:pt x="1381" y="15"/>
                  </a:cubicBezTo>
                  <a:cubicBezTo>
                    <a:pt x="44" y="881"/>
                    <a:pt x="0" y="1748"/>
                    <a:pt x="0" y="1777"/>
                  </a:cubicBezTo>
                  <a:cubicBezTo>
                    <a:pt x="0" y="1792"/>
                    <a:pt x="0" y="1792"/>
                    <a:pt x="0" y="1807"/>
                  </a:cubicBezTo>
                  <a:cubicBezTo>
                    <a:pt x="0" y="1821"/>
                    <a:pt x="0" y="1821"/>
                    <a:pt x="0" y="1836"/>
                  </a:cubicBezTo>
                  <a:lnTo>
                    <a:pt x="0" y="2952"/>
                  </a:lnTo>
                  <a:lnTo>
                    <a:pt x="220" y="2952"/>
                  </a:lnTo>
                  <a:lnTo>
                    <a:pt x="220" y="1836"/>
                  </a:lnTo>
                  <a:cubicBezTo>
                    <a:pt x="220" y="1528"/>
                    <a:pt x="470" y="1278"/>
                    <a:pt x="779" y="1278"/>
                  </a:cubicBezTo>
                  <a:cubicBezTo>
                    <a:pt x="1087" y="1278"/>
                    <a:pt x="1337" y="1528"/>
                    <a:pt x="1337" y="1836"/>
                  </a:cubicBezTo>
                  <a:lnTo>
                    <a:pt x="1337" y="26820"/>
                  </a:lnTo>
                  <a:cubicBezTo>
                    <a:pt x="1058" y="26864"/>
                    <a:pt x="749" y="27128"/>
                    <a:pt x="734" y="27760"/>
                  </a:cubicBezTo>
                  <a:cubicBezTo>
                    <a:pt x="705" y="28465"/>
                    <a:pt x="1072" y="28817"/>
                    <a:pt x="1072" y="28817"/>
                  </a:cubicBezTo>
                  <a:cubicBezTo>
                    <a:pt x="1072" y="28817"/>
                    <a:pt x="881" y="28318"/>
                    <a:pt x="940" y="27760"/>
                  </a:cubicBezTo>
                  <a:cubicBezTo>
                    <a:pt x="999" y="27114"/>
                    <a:pt x="1381" y="27040"/>
                    <a:pt x="1439" y="27040"/>
                  </a:cubicBezTo>
                  <a:cubicBezTo>
                    <a:pt x="1498" y="27040"/>
                    <a:pt x="1880" y="27114"/>
                    <a:pt x="1924" y="27760"/>
                  </a:cubicBezTo>
                  <a:cubicBezTo>
                    <a:pt x="1983" y="28318"/>
                    <a:pt x="1792" y="28817"/>
                    <a:pt x="1792" y="28817"/>
                  </a:cubicBezTo>
                  <a:cubicBezTo>
                    <a:pt x="1792" y="28817"/>
                    <a:pt x="2159" y="28465"/>
                    <a:pt x="2130" y="27760"/>
                  </a:cubicBezTo>
                  <a:cubicBezTo>
                    <a:pt x="2115" y="27128"/>
                    <a:pt x="1821" y="26879"/>
                    <a:pt x="1542" y="26820"/>
                  </a:cubicBezTo>
                  <a:lnTo>
                    <a:pt x="1542" y="1836"/>
                  </a:lnTo>
                  <a:cubicBezTo>
                    <a:pt x="1542" y="1410"/>
                    <a:pt x="1204" y="1072"/>
                    <a:pt x="779" y="1072"/>
                  </a:cubicBezTo>
                  <a:cubicBezTo>
                    <a:pt x="676" y="1072"/>
                    <a:pt x="588" y="1087"/>
                    <a:pt x="499" y="1116"/>
                  </a:cubicBezTo>
                  <a:cubicBezTo>
                    <a:pt x="690" y="852"/>
                    <a:pt x="999" y="529"/>
                    <a:pt x="1498" y="206"/>
                  </a:cubicBezTo>
                  <a:cubicBezTo>
                    <a:pt x="1557" y="162"/>
                    <a:pt x="1557" y="103"/>
                    <a:pt x="1528" y="59"/>
                  </a:cubicBezTo>
                  <a:cubicBezTo>
                    <a:pt x="1508" y="20"/>
                    <a:pt x="1475" y="0"/>
                    <a:pt x="1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43"/>
            <p:cNvSpPr/>
            <p:nvPr/>
          </p:nvSpPr>
          <p:spPr>
            <a:xfrm>
              <a:off x="5203100" y="3072000"/>
              <a:ext cx="166000" cy="8475"/>
            </a:xfrm>
            <a:custGeom>
              <a:avLst/>
              <a:gdLst/>
              <a:ahLst/>
              <a:cxnLst/>
              <a:rect l="l" t="t" r="r" b="b"/>
              <a:pathLst>
                <a:path w="6640" h="339" extrusionOk="0">
                  <a:moveTo>
                    <a:pt x="1" y="1"/>
                  </a:moveTo>
                  <a:lnTo>
                    <a:pt x="74" y="339"/>
                  </a:lnTo>
                  <a:lnTo>
                    <a:pt x="6537" y="339"/>
                  </a:lnTo>
                  <a:lnTo>
                    <a:pt x="6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43"/>
            <p:cNvSpPr/>
            <p:nvPr/>
          </p:nvSpPr>
          <p:spPr>
            <a:xfrm>
              <a:off x="5248650" y="2818400"/>
              <a:ext cx="84475" cy="148250"/>
            </a:xfrm>
            <a:custGeom>
              <a:avLst/>
              <a:gdLst/>
              <a:ahLst/>
              <a:cxnLst/>
              <a:rect l="l" t="t" r="r" b="b"/>
              <a:pathLst>
                <a:path w="3379" h="5930" extrusionOk="0">
                  <a:moveTo>
                    <a:pt x="1285" y="0"/>
                  </a:moveTo>
                  <a:cubicBezTo>
                    <a:pt x="803" y="0"/>
                    <a:pt x="404" y="283"/>
                    <a:pt x="397" y="833"/>
                  </a:cubicBezTo>
                  <a:cubicBezTo>
                    <a:pt x="397" y="1890"/>
                    <a:pt x="1557" y="1141"/>
                    <a:pt x="1557" y="2302"/>
                  </a:cubicBezTo>
                  <a:cubicBezTo>
                    <a:pt x="1557" y="3477"/>
                    <a:pt x="0" y="3609"/>
                    <a:pt x="0" y="4799"/>
                  </a:cubicBezTo>
                  <a:cubicBezTo>
                    <a:pt x="0" y="5892"/>
                    <a:pt x="1449" y="5930"/>
                    <a:pt x="1651" y="5930"/>
                  </a:cubicBezTo>
                  <a:cubicBezTo>
                    <a:pt x="1666" y="5930"/>
                    <a:pt x="1674" y="5930"/>
                    <a:pt x="1674" y="5930"/>
                  </a:cubicBezTo>
                  <a:cubicBezTo>
                    <a:pt x="1674" y="5930"/>
                    <a:pt x="1689" y="5504"/>
                    <a:pt x="1674" y="4652"/>
                  </a:cubicBezTo>
                  <a:cubicBezTo>
                    <a:pt x="1660" y="4138"/>
                    <a:pt x="2042" y="4270"/>
                    <a:pt x="2585" y="3653"/>
                  </a:cubicBezTo>
                  <a:cubicBezTo>
                    <a:pt x="3099" y="3065"/>
                    <a:pt x="3378" y="2449"/>
                    <a:pt x="2776" y="1068"/>
                  </a:cubicBezTo>
                  <a:cubicBezTo>
                    <a:pt x="2459" y="349"/>
                    <a:pt x="1821" y="0"/>
                    <a:pt x="1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43"/>
            <p:cNvSpPr/>
            <p:nvPr/>
          </p:nvSpPr>
          <p:spPr>
            <a:xfrm>
              <a:off x="5154650" y="2825625"/>
              <a:ext cx="118250" cy="47750"/>
            </a:xfrm>
            <a:custGeom>
              <a:avLst/>
              <a:gdLst/>
              <a:ahLst/>
              <a:cxnLst/>
              <a:rect l="l" t="t" r="r" b="b"/>
              <a:pathLst>
                <a:path w="4730" h="1910" extrusionOk="0">
                  <a:moveTo>
                    <a:pt x="4348" y="0"/>
                  </a:moveTo>
                  <a:cubicBezTo>
                    <a:pt x="4347" y="1"/>
                    <a:pt x="3966" y="456"/>
                    <a:pt x="3525" y="617"/>
                  </a:cubicBezTo>
                  <a:cubicBezTo>
                    <a:pt x="3084" y="779"/>
                    <a:pt x="1895" y="838"/>
                    <a:pt x="1102" y="852"/>
                  </a:cubicBezTo>
                  <a:cubicBezTo>
                    <a:pt x="73" y="882"/>
                    <a:pt x="0" y="1910"/>
                    <a:pt x="0" y="1910"/>
                  </a:cubicBezTo>
                  <a:cubicBezTo>
                    <a:pt x="0" y="1910"/>
                    <a:pt x="529" y="1425"/>
                    <a:pt x="1454" y="1366"/>
                  </a:cubicBezTo>
                  <a:cubicBezTo>
                    <a:pt x="2042" y="1337"/>
                    <a:pt x="4729" y="1234"/>
                    <a:pt x="4729" y="1234"/>
                  </a:cubicBezTo>
                  <a:cubicBezTo>
                    <a:pt x="4729" y="1234"/>
                    <a:pt x="4318" y="1102"/>
                    <a:pt x="4215" y="705"/>
                  </a:cubicBezTo>
                  <a:cubicBezTo>
                    <a:pt x="4142" y="397"/>
                    <a:pt x="4347" y="1"/>
                    <a:pt x="4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43"/>
            <p:cNvSpPr/>
            <p:nvPr/>
          </p:nvSpPr>
          <p:spPr>
            <a:xfrm>
              <a:off x="5269525" y="2827925"/>
              <a:ext cx="19900" cy="9150"/>
            </a:xfrm>
            <a:custGeom>
              <a:avLst/>
              <a:gdLst/>
              <a:ahLst/>
              <a:cxnLst/>
              <a:rect l="l" t="t" r="r" b="b"/>
              <a:pathLst>
                <a:path w="796" h="366" extrusionOk="0">
                  <a:moveTo>
                    <a:pt x="274" y="0"/>
                  </a:moveTo>
                  <a:cubicBezTo>
                    <a:pt x="21" y="0"/>
                    <a:pt x="1" y="365"/>
                    <a:pt x="254" y="365"/>
                  </a:cubicBezTo>
                  <a:cubicBezTo>
                    <a:pt x="263" y="365"/>
                    <a:pt x="272" y="365"/>
                    <a:pt x="281" y="364"/>
                  </a:cubicBezTo>
                  <a:cubicBezTo>
                    <a:pt x="590" y="320"/>
                    <a:pt x="795" y="261"/>
                    <a:pt x="795" y="261"/>
                  </a:cubicBezTo>
                  <a:cubicBezTo>
                    <a:pt x="795" y="261"/>
                    <a:pt x="590" y="70"/>
                    <a:pt x="355" y="11"/>
                  </a:cubicBezTo>
                  <a:cubicBezTo>
                    <a:pt x="326" y="4"/>
                    <a:pt x="29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43"/>
            <p:cNvSpPr/>
            <p:nvPr/>
          </p:nvSpPr>
          <p:spPr>
            <a:xfrm>
              <a:off x="5149125" y="3334175"/>
              <a:ext cx="212275" cy="268825"/>
            </a:xfrm>
            <a:custGeom>
              <a:avLst/>
              <a:gdLst/>
              <a:ahLst/>
              <a:cxnLst/>
              <a:rect l="l" t="t" r="r" b="b"/>
              <a:pathLst>
                <a:path w="8491" h="10753" extrusionOk="0">
                  <a:moveTo>
                    <a:pt x="1" y="1"/>
                  </a:moveTo>
                  <a:lnTo>
                    <a:pt x="1" y="10752"/>
                  </a:lnTo>
                  <a:lnTo>
                    <a:pt x="8490" y="10752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43"/>
            <p:cNvSpPr/>
            <p:nvPr/>
          </p:nvSpPr>
          <p:spPr>
            <a:xfrm>
              <a:off x="5163825" y="3352175"/>
              <a:ext cx="181775" cy="234300"/>
            </a:xfrm>
            <a:custGeom>
              <a:avLst/>
              <a:gdLst/>
              <a:ahLst/>
              <a:cxnLst/>
              <a:rect l="l" t="t" r="r" b="b"/>
              <a:pathLst>
                <a:path w="7271" h="9372" extrusionOk="0">
                  <a:moveTo>
                    <a:pt x="0" y="1"/>
                  </a:moveTo>
                  <a:lnTo>
                    <a:pt x="0" y="9371"/>
                  </a:lnTo>
                  <a:lnTo>
                    <a:pt x="3305" y="9371"/>
                  </a:lnTo>
                  <a:lnTo>
                    <a:pt x="3305" y="3878"/>
                  </a:lnTo>
                  <a:lnTo>
                    <a:pt x="7271" y="3878"/>
                  </a:lnTo>
                  <a:lnTo>
                    <a:pt x="7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43"/>
            <p:cNvSpPr/>
            <p:nvPr/>
          </p:nvSpPr>
          <p:spPr>
            <a:xfrm>
              <a:off x="5246425" y="3449125"/>
              <a:ext cx="99175" cy="137350"/>
            </a:xfrm>
            <a:custGeom>
              <a:avLst/>
              <a:gdLst/>
              <a:ahLst/>
              <a:cxnLst/>
              <a:rect l="l" t="t" r="r" b="b"/>
              <a:pathLst>
                <a:path w="3967" h="5494" extrusionOk="0">
                  <a:moveTo>
                    <a:pt x="1" y="0"/>
                  </a:moveTo>
                  <a:lnTo>
                    <a:pt x="1" y="5493"/>
                  </a:lnTo>
                  <a:lnTo>
                    <a:pt x="3967" y="5493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43"/>
            <p:cNvSpPr/>
            <p:nvPr/>
          </p:nvSpPr>
          <p:spPr>
            <a:xfrm>
              <a:off x="4931025" y="3602975"/>
              <a:ext cx="447250" cy="38200"/>
            </a:xfrm>
            <a:custGeom>
              <a:avLst/>
              <a:gdLst/>
              <a:ahLst/>
              <a:cxnLst/>
              <a:rect l="l" t="t" r="r" b="b"/>
              <a:pathLst>
                <a:path w="17890" h="1528" extrusionOk="0">
                  <a:moveTo>
                    <a:pt x="0" y="0"/>
                  </a:moveTo>
                  <a:lnTo>
                    <a:pt x="0" y="1528"/>
                  </a:lnTo>
                  <a:lnTo>
                    <a:pt x="17890" y="1528"/>
                  </a:lnTo>
                  <a:lnTo>
                    <a:pt x="17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43"/>
            <p:cNvSpPr/>
            <p:nvPr/>
          </p:nvSpPr>
          <p:spPr>
            <a:xfrm>
              <a:off x="4941300" y="3609575"/>
              <a:ext cx="428900" cy="13250"/>
            </a:xfrm>
            <a:custGeom>
              <a:avLst/>
              <a:gdLst/>
              <a:ahLst/>
              <a:cxnLst/>
              <a:rect l="l" t="t" r="r" b="b"/>
              <a:pathLst>
                <a:path w="17156" h="530" extrusionOk="0">
                  <a:moveTo>
                    <a:pt x="0" y="1"/>
                  </a:moveTo>
                  <a:lnTo>
                    <a:pt x="0" y="530"/>
                  </a:lnTo>
                  <a:lnTo>
                    <a:pt x="17156" y="530"/>
                  </a:lnTo>
                  <a:lnTo>
                    <a:pt x="17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4" name="Google Shape;7644;p43"/>
          <p:cNvGrpSpPr/>
          <p:nvPr/>
        </p:nvGrpSpPr>
        <p:grpSpPr>
          <a:xfrm>
            <a:off x="8161260" y="3864446"/>
            <a:ext cx="653258" cy="373193"/>
            <a:chOff x="4358351" y="4095249"/>
            <a:chExt cx="854937" cy="488409"/>
          </a:xfrm>
        </p:grpSpPr>
        <p:sp>
          <p:nvSpPr>
            <p:cNvPr id="7645" name="Google Shape;7645;p43"/>
            <p:cNvSpPr/>
            <p:nvPr/>
          </p:nvSpPr>
          <p:spPr>
            <a:xfrm>
              <a:off x="4358351" y="4095249"/>
              <a:ext cx="698923" cy="488409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8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43"/>
            <p:cNvSpPr/>
            <p:nvPr/>
          </p:nvSpPr>
          <p:spPr>
            <a:xfrm>
              <a:off x="4515653" y="4095249"/>
              <a:ext cx="697635" cy="488409"/>
            </a:xfrm>
            <a:custGeom>
              <a:avLst/>
              <a:gdLst/>
              <a:ahLst/>
              <a:cxnLst/>
              <a:rect l="l" t="t" r="r" b="b"/>
              <a:pathLst>
                <a:path w="8666" h="6067" extrusionOk="0">
                  <a:moveTo>
                    <a:pt x="3084" y="0"/>
                  </a:moveTo>
                  <a:lnTo>
                    <a:pt x="0" y="6067"/>
                  </a:lnTo>
                  <a:lnTo>
                    <a:pt x="8666" y="6067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43"/>
            <p:cNvSpPr/>
            <p:nvPr/>
          </p:nvSpPr>
          <p:spPr>
            <a:xfrm>
              <a:off x="4921144" y="4429898"/>
              <a:ext cx="73418" cy="2608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43"/>
            <p:cNvSpPr/>
            <p:nvPr/>
          </p:nvSpPr>
          <p:spPr>
            <a:xfrm>
              <a:off x="4775757" y="4331765"/>
              <a:ext cx="73338" cy="2487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8"/>
                  </a:lnTo>
                  <a:lnTo>
                    <a:pt x="911" y="308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43"/>
            <p:cNvSpPr/>
            <p:nvPr/>
          </p:nvSpPr>
          <p:spPr>
            <a:xfrm>
              <a:off x="4695334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43"/>
            <p:cNvSpPr/>
            <p:nvPr/>
          </p:nvSpPr>
          <p:spPr>
            <a:xfrm>
              <a:off x="5021692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43"/>
            <p:cNvSpPr/>
            <p:nvPr/>
          </p:nvSpPr>
          <p:spPr>
            <a:xfrm>
              <a:off x="4734378" y="4278553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43"/>
            <p:cNvSpPr/>
            <p:nvPr/>
          </p:nvSpPr>
          <p:spPr>
            <a:xfrm>
              <a:off x="4605494" y="4485445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3" name="Google Shape;7653;p43"/>
          <p:cNvSpPr/>
          <p:nvPr/>
        </p:nvSpPr>
        <p:spPr>
          <a:xfrm>
            <a:off x="6956300" y="1008625"/>
            <a:ext cx="1161468" cy="329724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20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0" name="Google Shape;7930;p47"/>
          <p:cNvSpPr txBox="1">
            <a:spLocks noGrp="1"/>
          </p:cNvSpPr>
          <p:nvPr>
            <p:ph type="title"/>
          </p:nvPr>
        </p:nvSpPr>
        <p:spPr>
          <a:xfrm>
            <a:off x="488469" y="428420"/>
            <a:ext cx="8167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instructions to Play the Game</a:t>
            </a:r>
            <a:endParaRPr dirty="0"/>
          </a:p>
        </p:txBody>
      </p:sp>
      <p:sp>
        <p:nvSpPr>
          <p:cNvPr id="7931" name="Google Shape;7931;p47"/>
          <p:cNvSpPr txBox="1">
            <a:spLocks noGrp="1"/>
          </p:cNvSpPr>
          <p:nvPr>
            <p:ph type="subTitle" idx="1"/>
          </p:nvPr>
        </p:nvSpPr>
        <p:spPr>
          <a:xfrm>
            <a:off x="552658" y="1191432"/>
            <a:ext cx="2806837" cy="369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Player can get score in 1 to 5 range</a:t>
            </a:r>
            <a:endParaRPr dirty="0"/>
          </a:p>
        </p:txBody>
      </p:sp>
      <p:sp>
        <p:nvSpPr>
          <p:cNvPr id="7934" name="Google Shape;7934;p47"/>
          <p:cNvSpPr txBox="1">
            <a:spLocks noGrp="1"/>
          </p:cNvSpPr>
          <p:nvPr>
            <p:ph type="subTitle" idx="4"/>
          </p:nvPr>
        </p:nvSpPr>
        <p:spPr>
          <a:xfrm>
            <a:off x="453974" y="1044059"/>
            <a:ext cx="2561279" cy="369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Roll The Sticks</a:t>
            </a:r>
            <a:endParaRPr dirty="0"/>
          </a:p>
        </p:txBody>
      </p:sp>
      <p:sp>
        <p:nvSpPr>
          <p:cNvPr id="24" name="Google Shape;7931;p47">
            <a:extLst>
              <a:ext uri="{FF2B5EF4-FFF2-40B4-BE49-F238E27FC236}">
                <a16:creationId xmlns:a16="http://schemas.microsoft.com/office/drawing/2014/main" id="{38BCAF7C-66DB-46C0-BA6B-8676594BDAC5}"/>
              </a:ext>
            </a:extLst>
          </p:cNvPr>
          <p:cNvSpPr txBox="1">
            <a:spLocks/>
          </p:cNvSpPr>
          <p:nvPr/>
        </p:nvSpPr>
        <p:spPr>
          <a:xfrm>
            <a:off x="593626" y="2340004"/>
            <a:ext cx="4707601" cy="149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en-US" sz="1800" dirty="0"/>
              <a:t>Step 1: Start</a:t>
            </a:r>
          </a:p>
          <a:p>
            <a:pPr marL="0" indent="0" algn="just"/>
            <a:r>
              <a:rPr lang="en-US" sz="1800" dirty="0"/>
              <a:t>Step 2: Print: Press any key to Roll</a:t>
            </a:r>
          </a:p>
          <a:p>
            <a:pPr marL="0" indent="0" algn="just"/>
            <a:r>
              <a:rPr lang="en-US" sz="1800" dirty="0"/>
              <a:t>Step 3: Set roll to auto generate in range (1-5)</a:t>
            </a:r>
          </a:p>
          <a:p>
            <a:pPr marL="0" indent="0" algn="just"/>
            <a:r>
              <a:rPr lang="en-US" sz="1800" dirty="0"/>
              <a:t>Step 4 Stop</a:t>
            </a:r>
          </a:p>
        </p:txBody>
      </p:sp>
      <p:sp>
        <p:nvSpPr>
          <p:cNvPr id="25" name="Google Shape;7934;p47">
            <a:extLst>
              <a:ext uri="{FF2B5EF4-FFF2-40B4-BE49-F238E27FC236}">
                <a16:creationId xmlns:a16="http://schemas.microsoft.com/office/drawing/2014/main" id="{5ACF7B4E-D5C4-4ECF-A579-F00316126992}"/>
              </a:ext>
            </a:extLst>
          </p:cNvPr>
          <p:cNvSpPr txBox="1">
            <a:spLocks/>
          </p:cNvSpPr>
          <p:nvPr/>
        </p:nvSpPr>
        <p:spPr>
          <a:xfrm>
            <a:off x="1510484" y="2017130"/>
            <a:ext cx="1849011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2400" dirty="0"/>
              <a:t>Algorithm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EE0769-CAA0-4A08-A0A0-49207F0968CA}"/>
              </a:ext>
            </a:extLst>
          </p:cNvPr>
          <p:cNvGrpSpPr/>
          <p:nvPr/>
        </p:nvGrpSpPr>
        <p:grpSpPr>
          <a:xfrm>
            <a:off x="5935815" y="1287098"/>
            <a:ext cx="980150" cy="379028"/>
            <a:chOff x="1883228" y="945568"/>
            <a:chExt cx="1379376" cy="687289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E3FA9C9A-7F02-4C19-A904-4D05D93B78D2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F642C0FD-7633-48C8-B0D5-5265DAB5CBED}"/>
                </a:ext>
              </a:extLst>
            </p:cNvPr>
            <p:cNvSpPr/>
            <p:nvPr/>
          </p:nvSpPr>
          <p:spPr>
            <a:xfrm>
              <a:off x="1883228" y="945568"/>
              <a:ext cx="1324947" cy="640701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29" name="Google Shape;10000;p73">
              <a:extLst>
                <a:ext uri="{FF2B5EF4-FFF2-40B4-BE49-F238E27FC236}">
                  <a16:creationId xmlns:a16="http://schemas.microsoft.com/office/drawing/2014/main" id="{39E0C563-C5F7-42AC-9F35-B9CA2A6F0F04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00;p73">
              <a:extLst>
                <a:ext uri="{FF2B5EF4-FFF2-40B4-BE49-F238E27FC236}">
                  <a16:creationId xmlns:a16="http://schemas.microsoft.com/office/drawing/2014/main" id="{B53AE6C4-C1B7-40E7-8DAE-1C657B1CD743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00;p73">
              <a:extLst>
                <a:ext uri="{FF2B5EF4-FFF2-40B4-BE49-F238E27FC236}">
                  <a16:creationId xmlns:a16="http://schemas.microsoft.com/office/drawing/2014/main" id="{2FD18EB8-6370-451E-B250-44F1B8F6F87D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00;p73">
              <a:extLst>
                <a:ext uri="{FF2B5EF4-FFF2-40B4-BE49-F238E27FC236}">
                  <a16:creationId xmlns:a16="http://schemas.microsoft.com/office/drawing/2014/main" id="{7C28186B-1572-4AA0-8E18-B7BB74A7248B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00;p73">
              <a:extLst>
                <a:ext uri="{FF2B5EF4-FFF2-40B4-BE49-F238E27FC236}">
                  <a16:creationId xmlns:a16="http://schemas.microsoft.com/office/drawing/2014/main" id="{B0024BE7-E4A7-4D56-B495-A0C9E7C20D06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0;p73">
              <a:extLst>
                <a:ext uri="{FF2B5EF4-FFF2-40B4-BE49-F238E27FC236}">
                  <a16:creationId xmlns:a16="http://schemas.microsoft.com/office/drawing/2014/main" id="{AA31442F-A7DA-4793-B105-1F0633DDEC0A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AC5C-F163-4D07-8C26-D1410DB15992}"/>
              </a:ext>
            </a:extLst>
          </p:cNvPr>
          <p:cNvGrpSpPr/>
          <p:nvPr/>
        </p:nvGrpSpPr>
        <p:grpSpPr>
          <a:xfrm>
            <a:off x="5552374" y="2870435"/>
            <a:ext cx="1736023" cy="504078"/>
            <a:chOff x="1454770" y="3577856"/>
            <a:chExt cx="1901760" cy="8845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6BC612-92B9-42C0-947A-6EDAB378935E}"/>
                </a:ext>
              </a:extLst>
            </p:cNvPr>
            <p:cNvSpPr/>
            <p:nvPr/>
          </p:nvSpPr>
          <p:spPr>
            <a:xfrm>
              <a:off x="1509199" y="3624444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915A35-A665-4A5E-9B0A-DCB7EC44F0E3}"/>
                </a:ext>
              </a:extLst>
            </p:cNvPr>
            <p:cNvSpPr/>
            <p:nvPr/>
          </p:nvSpPr>
          <p:spPr>
            <a:xfrm>
              <a:off x="1454770" y="3577856"/>
              <a:ext cx="1847331" cy="837966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just"/>
              <a:r>
                <a:rPr lang="en-US" sz="1200" b="1" dirty="0"/>
                <a:t>Roll = auto generate in range (1-5)</a:t>
              </a:r>
            </a:p>
          </p:txBody>
        </p:sp>
        <p:sp>
          <p:nvSpPr>
            <p:cNvPr id="46" name="Google Shape;10000;p73">
              <a:extLst>
                <a:ext uri="{FF2B5EF4-FFF2-40B4-BE49-F238E27FC236}">
                  <a16:creationId xmlns:a16="http://schemas.microsoft.com/office/drawing/2014/main" id="{012D46E6-43BC-4226-90BF-7C967CB91CB7}"/>
                </a:ext>
              </a:extLst>
            </p:cNvPr>
            <p:cNvSpPr/>
            <p:nvPr/>
          </p:nvSpPr>
          <p:spPr>
            <a:xfrm flipH="1">
              <a:off x="2975382" y="371741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00;p73">
              <a:extLst>
                <a:ext uri="{FF2B5EF4-FFF2-40B4-BE49-F238E27FC236}">
                  <a16:creationId xmlns:a16="http://schemas.microsoft.com/office/drawing/2014/main" id="{25224614-24DD-4DA1-B6ED-6A71DFAB5530}"/>
                </a:ext>
              </a:extLst>
            </p:cNvPr>
            <p:cNvSpPr/>
            <p:nvPr/>
          </p:nvSpPr>
          <p:spPr>
            <a:xfrm flipH="1">
              <a:off x="2857885" y="37788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00;p73">
              <a:extLst>
                <a:ext uri="{FF2B5EF4-FFF2-40B4-BE49-F238E27FC236}">
                  <a16:creationId xmlns:a16="http://schemas.microsoft.com/office/drawing/2014/main" id="{1CCA0160-C11E-4793-8B6D-9346ED6F7C8F}"/>
                </a:ext>
              </a:extLst>
            </p:cNvPr>
            <p:cNvSpPr/>
            <p:nvPr/>
          </p:nvSpPr>
          <p:spPr>
            <a:xfrm flipH="1">
              <a:off x="1774537" y="4310415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00;p73">
              <a:extLst>
                <a:ext uri="{FF2B5EF4-FFF2-40B4-BE49-F238E27FC236}">
                  <a16:creationId xmlns:a16="http://schemas.microsoft.com/office/drawing/2014/main" id="{8B296E47-DB1F-4157-8631-14228490943E}"/>
                </a:ext>
              </a:extLst>
            </p:cNvPr>
            <p:cNvSpPr/>
            <p:nvPr/>
          </p:nvSpPr>
          <p:spPr>
            <a:xfrm flipH="1">
              <a:off x="1509199" y="432754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BA55183-9D14-4513-B491-39E7C301D45D}"/>
              </a:ext>
            </a:extLst>
          </p:cNvPr>
          <p:cNvGrpSpPr/>
          <p:nvPr/>
        </p:nvGrpSpPr>
        <p:grpSpPr>
          <a:xfrm>
            <a:off x="5613493" y="2074088"/>
            <a:ext cx="1663296" cy="444447"/>
            <a:chOff x="3819246" y="3020206"/>
            <a:chExt cx="2949434" cy="1151535"/>
          </a:xfrm>
        </p:grpSpPr>
        <p:sp>
          <p:nvSpPr>
            <p:cNvPr id="54" name="Flowchart: Data 53">
              <a:extLst>
                <a:ext uri="{FF2B5EF4-FFF2-40B4-BE49-F238E27FC236}">
                  <a16:creationId xmlns:a16="http://schemas.microsoft.com/office/drawing/2014/main" id="{6803A096-B22E-432D-BF62-2B74C0DB18E5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Data 54">
              <a:extLst>
                <a:ext uri="{FF2B5EF4-FFF2-40B4-BE49-F238E27FC236}">
                  <a16:creationId xmlns:a16="http://schemas.microsoft.com/office/drawing/2014/main" id="{37159BDE-EE9F-4E26-85D2-8BE831C4508E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Press any key to roll</a:t>
              </a:r>
            </a:p>
          </p:txBody>
        </p:sp>
        <p:sp>
          <p:nvSpPr>
            <p:cNvPr id="56" name="Google Shape;10000;p73">
              <a:extLst>
                <a:ext uri="{FF2B5EF4-FFF2-40B4-BE49-F238E27FC236}">
                  <a16:creationId xmlns:a16="http://schemas.microsoft.com/office/drawing/2014/main" id="{77DBAF56-EB34-4B29-A86C-898CEACFEE7D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00;p73">
              <a:extLst>
                <a:ext uri="{FF2B5EF4-FFF2-40B4-BE49-F238E27FC236}">
                  <a16:creationId xmlns:a16="http://schemas.microsoft.com/office/drawing/2014/main" id="{59063990-6995-4105-B142-5BBE83949FE8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00;p73">
              <a:extLst>
                <a:ext uri="{FF2B5EF4-FFF2-40B4-BE49-F238E27FC236}">
                  <a16:creationId xmlns:a16="http://schemas.microsoft.com/office/drawing/2014/main" id="{A295D123-07F3-487C-8FEB-43D362C860B7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00;p73">
              <a:extLst>
                <a:ext uri="{FF2B5EF4-FFF2-40B4-BE49-F238E27FC236}">
                  <a16:creationId xmlns:a16="http://schemas.microsoft.com/office/drawing/2014/main" id="{2D613898-6384-4819-B504-35AD3C4C4B39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00;p73">
              <a:extLst>
                <a:ext uri="{FF2B5EF4-FFF2-40B4-BE49-F238E27FC236}">
                  <a16:creationId xmlns:a16="http://schemas.microsoft.com/office/drawing/2014/main" id="{1625A2EC-EAFB-44EA-AB45-C5367C77537D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00;p73">
              <a:extLst>
                <a:ext uri="{FF2B5EF4-FFF2-40B4-BE49-F238E27FC236}">
                  <a16:creationId xmlns:a16="http://schemas.microsoft.com/office/drawing/2014/main" id="{4416DA69-C7A6-45AE-9F51-8BAAD22F5B98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10258;p74">
              <a:extLst>
                <a:ext uri="{FF2B5EF4-FFF2-40B4-BE49-F238E27FC236}">
                  <a16:creationId xmlns:a16="http://schemas.microsoft.com/office/drawing/2014/main" id="{30AC4CEF-D0C2-49FF-8893-0855FB961473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63" name="Google Shape;10259;p74">
                <a:extLst>
                  <a:ext uri="{FF2B5EF4-FFF2-40B4-BE49-F238E27FC236}">
                    <a16:creationId xmlns:a16="http://schemas.microsoft.com/office/drawing/2014/main" id="{54E93D8F-61FB-4A5E-8FB6-21431EB56AAE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0260;p74">
                <a:extLst>
                  <a:ext uri="{FF2B5EF4-FFF2-40B4-BE49-F238E27FC236}">
                    <a16:creationId xmlns:a16="http://schemas.microsoft.com/office/drawing/2014/main" id="{80933109-FC1F-4587-BAF9-80582309326C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0261;p74">
                <a:extLst>
                  <a:ext uri="{FF2B5EF4-FFF2-40B4-BE49-F238E27FC236}">
                    <a16:creationId xmlns:a16="http://schemas.microsoft.com/office/drawing/2014/main" id="{9F87E417-2F03-45FD-B0FD-B16808354E87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0262;p74">
                <a:extLst>
                  <a:ext uri="{FF2B5EF4-FFF2-40B4-BE49-F238E27FC236}">
                    <a16:creationId xmlns:a16="http://schemas.microsoft.com/office/drawing/2014/main" id="{4456CB82-CE27-4F7D-8BD1-4D504535019D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0263;p74">
                <a:extLst>
                  <a:ext uri="{FF2B5EF4-FFF2-40B4-BE49-F238E27FC236}">
                    <a16:creationId xmlns:a16="http://schemas.microsoft.com/office/drawing/2014/main" id="{9A44827F-D53B-4813-985B-82354D46A420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0264;p74">
                <a:extLst>
                  <a:ext uri="{FF2B5EF4-FFF2-40B4-BE49-F238E27FC236}">
                    <a16:creationId xmlns:a16="http://schemas.microsoft.com/office/drawing/2014/main" id="{2E0DEDFC-14D5-4CA9-A298-6A229C217973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0265;p74">
                <a:extLst>
                  <a:ext uri="{FF2B5EF4-FFF2-40B4-BE49-F238E27FC236}">
                    <a16:creationId xmlns:a16="http://schemas.microsoft.com/office/drawing/2014/main" id="{AB61082F-6156-47AB-9B9B-452938261B5D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0266;p74">
                <a:extLst>
                  <a:ext uri="{FF2B5EF4-FFF2-40B4-BE49-F238E27FC236}">
                    <a16:creationId xmlns:a16="http://schemas.microsoft.com/office/drawing/2014/main" id="{82964B0E-F8AC-4EE5-9C57-38BC73DD4C34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0267;p74">
                <a:extLst>
                  <a:ext uri="{FF2B5EF4-FFF2-40B4-BE49-F238E27FC236}">
                    <a16:creationId xmlns:a16="http://schemas.microsoft.com/office/drawing/2014/main" id="{DA191C59-DED9-4557-BDD9-58E611445F97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0268;p74">
                <a:extLst>
                  <a:ext uri="{FF2B5EF4-FFF2-40B4-BE49-F238E27FC236}">
                    <a16:creationId xmlns:a16="http://schemas.microsoft.com/office/drawing/2014/main" id="{6AF828A8-207C-4D62-81DD-A91C55723F6A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0269;p74">
                <a:extLst>
                  <a:ext uri="{FF2B5EF4-FFF2-40B4-BE49-F238E27FC236}">
                    <a16:creationId xmlns:a16="http://schemas.microsoft.com/office/drawing/2014/main" id="{516C97F5-275D-4FDE-ACCE-071BC30268A0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0270;p74">
                <a:extLst>
                  <a:ext uri="{FF2B5EF4-FFF2-40B4-BE49-F238E27FC236}">
                    <a16:creationId xmlns:a16="http://schemas.microsoft.com/office/drawing/2014/main" id="{208C7616-E81A-439B-812B-64A5186C9383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0271;p74">
                <a:extLst>
                  <a:ext uri="{FF2B5EF4-FFF2-40B4-BE49-F238E27FC236}">
                    <a16:creationId xmlns:a16="http://schemas.microsoft.com/office/drawing/2014/main" id="{AB6CDDDE-29AF-4D98-9942-F3621CAB1892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0272;p74">
                <a:extLst>
                  <a:ext uri="{FF2B5EF4-FFF2-40B4-BE49-F238E27FC236}">
                    <a16:creationId xmlns:a16="http://schemas.microsoft.com/office/drawing/2014/main" id="{B1D0FF7A-0452-46B2-B3DA-4CD948486D2D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0273;p74">
                <a:extLst>
                  <a:ext uri="{FF2B5EF4-FFF2-40B4-BE49-F238E27FC236}">
                    <a16:creationId xmlns:a16="http://schemas.microsoft.com/office/drawing/2014/main" id="{F3E65887-198D-442D-AA43-E5FEAF916EE6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0274;p74">
                <a:extLst>
                  <a:ext uri="{FF2B5EF4-FFF2-40B4-BE49-F238E27FC236}">
                    <a16:creationId xmlns:a16="http://schemas.microsoft.com/office/drawing/2014/main" id="{8406235D-F2D6-438D-9CC2-FAAB631FFBAE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0275;p74">
                <a:extLst>
                  <a:ext uri="{FF2B5EF4-FFF2-40B4-BE49-F238E27FC236}">
                    <a16:creationId xmlns:a16="http://schemas.microsoft.com/office/drawing/2014/main" id="{40E91A50-82B3-4172-ADED-639A487951E6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0276;p74">
                <a:extLst>
                  <a:ext uri="{FF2B5EF4-FFF2-40B4-BE49-F238E27FC236}">
                    <a16:creationId xmlns:a16="http://schemas.microsoft.com/office/drawing/2014/main" id="{A02B07D1-EE79-4EC4-BA4E-D297DE24A47C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0277;p74">
                <a:extLst>
                  <a:ext uri="{FF2B5EF4-FFF2-40B4-BE49-F238E27FC236}">
                    <a16:creationId xmlns:a16="http://schemas.microsoft.com/office/drawing/2014/main" id="{3BAC400F-2451-4CF4-BE5D-10745A86B923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7A08BC-0317-4C37-A7C8-00F6589E9A0E}"/>
              </a:ext>
            </a:extLst>
          </p:cNvPr>
          <p:cNvGrpSpPr/>
          <p:nvPr/>
        </p:nvGrpSpPr>
        <p:grpSpPr>
          <a:xfrm>
            <a:off x="5955153" y="3893367"/>
            <a:ext cx="980150" cy="379028"/>
            <a:chOff x="1883228" y="945568"/>
            <a:chExt cx="1379376" cy="687289"/>
          </a:xfrm>
        </p:grpSpPr>
        <p:sp>
          <p:nvSpPr>
            <p:cNvPr id="92" name="Flowchart: Alternate Process 91">
              <a:extLst>
                <a:ext uri="{FF2B5EF4-FFF2-40B4-BE49-F238E27FC236}">
                  <a16:creationId xmlns:a16="http://schemas.microsoft.com/office/drawing/2014/main" id="{F20629D4-6347-41D7-9B88-24C6DE387DF5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Alternate Process 92">
              <a:extLst>
                <a:ext uri="{FF2B5EF4-FFF2-40B4-BE49-F238E27FC236}">
                  <a16:creationId xmlns:a16="http://schemas.microsoft.com/office/drawing/2014/main" id="{65F9F4D6-1357-49C6-A088-068A9B92E2CE}"/>
                </a:ext>
              </a:extLst>
            </p:cNvPr>
            <p:cNvSpPr/>
            <p:nvPr/>
          </p:nvSpPr>
          <p:spPr>
            <a:xfrm>
              <a:off x="1883228" y="945568"/>
              <a:ext cx="1324947" cy="640701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Stop</a:t>
              </a:r>
            </a:p>
          </p:txBody>
        </p:sp>
        <p:sp>
          <p:nvSpPr>
            <p:cNvPr id="94" name="Google Shape;10000;p73">
              <a:extLst>
                <a:ext uri="{FF2B5EF4-FFF2-40B4-BE49-F238E27FC236}">
                  <a16:creationId xmlns:a16="http://schemas.microsoft.com/office/drawing/2014/main" id="{8BE56C19-CF14-4262-B379-CF4BAF2047D5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00;p73">
              <a:extLst>
                <a:ext uri="{FF2B5EF4-FFF2-40B4-BE49-F238E27FC236}">
                  <a16:creationId xmlns:a16="http://schemas.microsoft.com/office/drawing/2014/main" id="{52DED31F-F18D-4E73-83D8-2602FAC85967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00;p73">
              <a:extLst>
                <a:ext uri="{FF2B5EF4-FFF2-40B4-BE49-F238E27FC236}">
                  <a16:creationId xmlns:a16="http://schemas.microsoft.com/office/drawing/2014/main" id="{205A3768-D922-4B89-8C3C-49EF5FF83AAD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00;p73">
              <a:extLst>
                <a:ext uri="{FF2B5EF4-FFF2-40B4-BE49-F238E27FC236}">
                  <a16:creationId xmlns:a16="http://schemas.microsoft.com/office/drawing/2014/main" id="{BC1F73D7-74E3-4D4C-8F79-A960306297D8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00;p73">
              <a:extLst>
                <a:ext uri="{FF2B5EF4-FFF2-40B4-BE49-F238E27FC236}">
                  <a16:creationId xmlns:a16="http://schemas.microsoft.com/office/drawing/2014/main" id="{9501CA8E-A3B1-47EB-9C4F-E01775B922DC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000;p73">
              <a:extLst>
                <a:ext uri="{FF2B5EF4-FFF2-40B4-BE49-F238E27FC236}">
                  <a16:creationId xmlns:a16="http://schemas.microsoft.com/office/drawing/2014/main" id="{58A641B6-2E0E-4A9E-89AA-8217259F8B43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1AFE99-373E-4A1C-8078-BF50BE0F4103}"/>
              </a:ext>
            </a:extLst>
          </p:cNvPr>
          <p:cNvGrpSpPr/>
          <p:nvPr/>
        </p:nvGrpSpPr>
        <p:grpSpPr>
          <a:xfrm>
            <a:off x="6327655" y="1746014"/>
            <a:ext cx="92731" cy="275129"/>
            <a:chOff x="4469435" y="1208840"/>
            <a:chExt cx="284850" cy="846631"/>
          </a:xfrm>
        </p:grpSpPr>
        <p:sp>
          <p:nvSpPr>
            <p:cNvPr id="101" name="Arrow: Down 100">
              <a:extLst>
                <a:ext uri="{FF2B5EF4-FFF2-40B4-BE49-F238E27FC236}">
                  <a16:creationId xmlns:a16="http://schemas.microsoft.com/office/drawing/2014/main" id="{6FBACD10-49B8-420E-92AA-347BE9D99156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row: Chevron 101">
              <a:extLst>
                <a:ext uri="{FF2B5EF4-FFF2-40B4-BE49-F238E27FC236}">
                  <a16:creationId xmlns:a16="http://schemas.microsoft.com/office/drawing/2014/main" id="{762EB6FB-1C5D-49D1-9D6D-BFE920F73AF1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Arrow: Chevron 102">
              <a:extLst>
                <a:ext uri="{FF2B5EF4-FFF2-40B4-BE49-F238E27FC236}">
                  <a16:creationId xmlns:a16="http://schemas.microsoft.com/office/drawing/2014/main" id="{CBAD212A-B33B-4AE2-B2A4-2184ACB45BA7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7FD418-DFA8-4FA6-990B-3D8AA922B873}"/>
              </a:ext>
            </a:extLst>
          </p:cNvPr>
          <p:cNvGrpSpPr/>
          <p:nvPr/>
        </p:nvGrpSpPr>
        <p:grpSpPr>
          <a:xfrm>
            <a:off x="6327655" y="2563266"/>
            <a:ext cx="92731" cy="275129"/>
            <a:chOff x="4469435" y="1208840"/>
            <a:chExt cx="284850" cy="846631"/>
          </a:xfrm>
        </p:grpSpPr>
        <p:sp>
          <p:nvSpPr>
            <p:cNvPr id="105" name="Arrow: Down 104">
              <a:extLst>
                <a:ext uri="{FF2B5EF4-FFF2-40B4-BE49-F238E27FC236}">
                  <a16:creationId xmlns:a16="http://schemas.microsoft.com/office/drawing/2014/main" id="{CD37FCC8-4E72-401C-92D3-C26F373C65C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367240F9-3022-45EE-B319-AC8BC88616F9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Arrow: Chevron 106">
              <a:extLst>
                <a:ext uri="{FF2B5EF4-FFF2-40B4-BE49-F238E27FC236}">
                  <a16:creationId xmlns:a16="http://schemas.microsoft.com/office/drawing/2014/main" id="{A67CDA4C-8979-4E84-B3C1-8CA7BC9EAFE0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813211B-7068-479B-AC3C-BCEDB5563FAE}"/>
              </a:ext>
            </a:extLst>
          </p:cNvPr>
          <p:cNvGrpSpPr/>
          <p:nvPr/>
        </p:nvGrpSpPr>
        <p:grpSpPr>
          <a:xfrm>
            <a:off x="6337262" y="3477833"/>
            <a:ext cx="92731" cy="275129"/>
            <a:chOff x="4469435" y="1208840"/>
            <a:chExt cx="284850" cy="846631"/>
          </a:xfrm>
        </p:grpSpPr>
        <p:sp>
          <p:nvSpPr>
            <p:cNvPr id="109" name="Arrow: Down 108">
              <a:extLst>
                <a:ext uri="{FF2B5EF4-FFF2-40B4-BE49-F238E27FC236}">
                  <a16:creationId xmlns:a16="http://schemas.microsoft.com/office/drawing/2014/main" id="{BFE8E8D4-0843-4B4E-8580-E884EDAE5FE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Chevron 109">
              <a:extLst>
                <a:ext uri="{FF2B5EF4-FFF2-40B4-BE49-F238E27FC236}">
                  <a16:creationId xmlns:a16="http://schemas.microsoft.com/office/drawing/2014/main" id="{37D44638-454D-4AF8-86B2-8216DA5FCE03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Arrow: Chevron 110">
              <a:extLst>
                <a:ext uri="{FF2B5EF4-FFF2-40B4-BE49-F238E27FC236}">
                  <a16:creationId xmlns:a16="http://schemas.microsoft.com/office/drawing/2014/main" id="{3002EF37-84AC-4CB5-B6F7-E3553DCB7A4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1DE1839-7361-4C80-A05C-561498A9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622" y="3737711"/>
            <a:ext cx="776377" cy="9828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0" name="Google Shape;7930;p47"/>
          <p:cNvSpPr txBox="1">
            <a:spLocks noGrp="1"/>
          </p:cNvSpPr>
          <p:nvPr>
            <p:ph type="title"/>
          </p:nvPr>
        </p:nvSpPr>
        <p:spPr>
          <a:xfrm>
            <a:off x="488469" y="428420"/>
            <a:ext cx="81670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instructions to Play the Game</a:t>
            </a:r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EE0769-CAA0-4A08-A0A0-49207F0968CA}"/>
              </a:ext>
            </a:extLst>
          </p:cNvPr>
          <p:cNvGrpSpPr/>
          <p:nvPr/>
        </p:nvGrpSpPr>
        <p:grpSpPr>
          <a:xfrm>
            <a:off x="4094422" y="1058459"/>
            <a:ext cx="760846" cy="332887"/>
            <a:chOff x="1883228" y="945568"/>
            <a:chExt cx="1379376" cy="687289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E3FA9C9A-7F02-4C19-A904-4D05D93B78D2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F642C0FD-7633-48C8-B0D5-5265DAB5CBED}"/>
                </a:ext>
              </a:extLst>
            </p:cNvPr>
            <p:cNvSpPr/>
            <p:nvPr/>
          </p:nvSpPr>
          <p:spPr>
            <a:xfrm>
              <a:off x="1883228" y="945568"/>
              <a:ext cx="1324947" cy="640701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29" name="Google Shape;10000;p73">
              <a:extLst>
                <a:ext uri="{FF2B5EF4-FFF2-40B4-BE49-F238E27FC236}">
                  <a16:creationId xmlns:a16="http://schemas.microsoft.com/office/drawing/2014/main" id="{39E0C563-C5F7-42AC-9F35-B9CA2A6F0F04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00;p73">
              <a:extLst>
                <a:ext uri="{FF2B5EF4-FFF2-40B4-BE49-F238E27FC236}">
                  <a16:creationId xmlns:a16="http://schemas.microsoft.com/office/drawing/2014/main" id="{B53AE6C4-C1B7-40E7-8DAE-1C657B1CD743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00;p73">
              <a:extLst>
                <a:ext uri="{FF2B5EF4-FFF2-40B4-BE49-F238E27FC236}">
                  <a16:creationId xmlns:a16="http://schemas.microsoft.com/office/drawing/2014/main" id="{2FD18EB8-6370-451E-B250-44F1B8F6F87D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00;p73">
              <a:extLst>
                <a:ext uri="{FF2B5EF4-FFF2-40B4-BE49-F238E27FC236}">
                  <a16:creationId xmlns:a16="http://schemas.microsoft.com/office/drawing/2014/main" id="{7C28186B-1572-4AA0-8E18-B7BB74A7248B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00;p73">
              <a:extLst>
                <a:ext uri="{FF2B5EF4-FFF2-40B4-BE49-F238E27FC236}">
                  <a16:creationId xmlns:a16="http://schemas.microsoft.com/office/drawing/2014/main" id="{B0024BE7-E4A7-4D56-B495-A0C9E7C20D06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0;p73">
              <a:extLst>
                <a:ext uri="{FF2B5EF4-FFF2-40B4-BE49-F238E27FC236}">
                  <a16:creationId xmlns:a16="http://schemas.microsoft.com/office/drawing/2014/main" id="{AA31442F-A7DA-4793-B105-1F0633DDEC0A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AC5C-F163-4D07-8C26-D1410DB15992}"/>
              </a:ext>
            </a:extLst>
          </p:cNvPr>
          <p:cNvGrpSpPr/>
          <p:nvPr/>
        </p:nvGrpSpPr>
        <p:grpSpPr>
          <a:xfrm>
            <a:off x="7685350" y="3578872"/>
            <a:ext cx="967199" cy="328702"/>
            <a:chOff x="1454770" y="3577856"/>
            <a:chExt cx="1901760" cy="8845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6BC612-92B9-42C0-947A-6EDAB378935E}"/>
                </a:ext>
              </a:extLst>
            </p:cNvPr>
            <p:cNvSpPr/>
            <p:nvPr/>
          </p:nvSpPr>
          <p:spPr>
            <a:xfrm>
              <a:off x="1509199" y="3624444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0915A35-A665-4A5E-9B0A-DCB7EC44F0E3}"/>
                </a:ext>
              </a:extLst>
            </p:cNvPr>
            <p:cNvSpPr/>
            <p:nvPr/>
          </p:nvSpPr>
          <p:spPr>
            <a:xfrm>
              <a:off x="1454770" y="3577856"/>
              <a:ext cx="1847331" cy="837966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just"/>
              <a:r>
                <a:rPr lang="en-US" sz="700" b="1" dirty="0"/>
                <a:t>Next player’s turn</a:t>
              </a:r>
            </a:p>
          </p:txBody>
        </p:sp>
        <p:sp>
          <p:nvSpPr>
            <p:cNvPr id="46" name="Google Shape;10000;p73">
              <a:extLst>
                <a:ext uri="{FF2B5EF4-FFF2-40B4-BE49-F238E27FC236}">
                  <a16:creationId xmlns:a16="http://schemas.microsoft.com/office/drawing/2014/main" id="{012D46E6-43BC-4226-90BF-7C967CB91CB7}"/>
                </a:ext>
              </a:extLst>
            </p:cNvPr>
            <p:cNvSpPr/>
            <p:nvPr/>
          </p:nvSpPr>
          <p:spPr>
            <a:xfrm flipH="1">
              <a:off x="2975382" y="371741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00;p73">
              <a:extLst>
                <a:ext uri="{FF2B5EF4-FFF2-40B4-BE49-F238E27FC236}">
                  <a16:creationId xmlns:a16="http://schemas.microsoft.com/office/drawing/2014/main" id="{25224614-24DD-4DA1-B6ED-6A71DFAB5530}"/>
                </a:ext>
              </a:extLst>
            </p:cNvPr>
            <p:cNvSpPr/>
            <p:nvPr/>
          </p:nvSpPr>
          <p:spPr>
            <a:xfrm flipH="1">
              <a:off x="2857885" y="37788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00;p73">
              <a:extLst>
                <a:ext uri="{FF2B5EF4-FFF2-40B4-BE49-F238E27FC236}">
                  <a16:creationId xmlns:a16="http://schemas.microsoft.com/office/drawing/2014/main" id="{1CCA0160-C11E-4793-8B6D-9346ED6F7C8F}"/>
                </a:ext>
              </a:extLst>
            </p:cNvPr>
            <p:cNvSpPr/>
            <p:nvPr/>
          </p:nvSpPr>
          <p:spPr>
            <a:xfrm flipH="1">
              <a:off x="1774537" y="4310415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00;p73">
              <a:extLst>
                <a:ext uri="{FF2B5EF4-FFF2-40B4-BE49-F238E27FC236}">
                  <a16:creationId xmlns:a16="http://schemas.microsoft.com/office/drawing/2014/main" id="{8B296E47-DB1F-4157-8631-14228490943E}"/>
                </a:ext>
              </a:extLst>
            </p:cNvPr>
            <p:cNvSpPr/>
            <p:nvPr/>
          </p:nvSpPr>
          <p:spPr>
            <a:xfrm flipH="1">
              <a:off x="1509199" y="432754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BA55183-9D14-4513-B491-39E7C301D45D}"/>
              </a:ext>
            </a:extLst>
          </p:cNvPr>
          <p:cNvGrpSpPr/>
          <p:nvPr/>
        </p:nvGrpSpPr>
        <p:grpSpPr>
          <a:xfrm>
            <a:off x="4286764" y="1751008"/>
            <a:ext cx="1972465" cy="444447"/>
            <a:chOff x="3819246" y="3020206"/>
            <a:chExt cx="2949434" cy="1151535"/>
          </a:xfrm>
        </p:grpSpPr>
        <p:sp>
          <p:nvSpPr>
            <p:cNvPr id="54" name="Flowchart: Data 53">
              <a:extLst>
                <a:ext uri="{FF2B5EF4-FFF2-40B4-BE49-F238E27FC236}">
                  <a16:creationId xmlns:a16="http://schemas.microsoft.com/office/drawing/2014/main" id="{6803A096-B22E-432D-BF62-2B74C0DB18E5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Data 54">
              <a:extLst>
                <a:ext uri="{FF2B5EF4-FFF2-40B4-BE49-F238E27FC236}">
                  <a16:creationId xmlns:a16="http://schemas.microsoft.com/office/drawing/2014/main" id="{37159BDE-EE9F-4E26-85D2-8BE831C4508E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Select any pawn to move</a:t>
              </a:r>
            </a:p>
          </p:txBody>
        </p:sp>
        <p:sp>
          <p:nvSpPr>
            <p:cNvPr id="56" name="Google Shape;10000;p73">
              <a:extLst>
                <a:ext uri="{FF2B5EF4-FFF2-40B4-BE49-F238E27FC236}">
                  <a16:creationId xmlns:a16="http://schemas.microsoft.com/office/drawing/2014/main" id="{77DBAF56-EB34-4B29-A86C-898CEACFEE7D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00;p73">
              <a:extLst>
                <a:ext uri="{FF2B5EF4-FFF2-40B4-BE49-F238E27FC236}">
                  <a16:creationId xmlns:a16="http://schemas.microsoft.com/office/drawing/2014/main" id="{59063990-6995-4105-B142-5BBE83949FE8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00;p73">
              <a:extLst>
                <a:ext uri="{FF2B5EF4-FFF2-40B4-BE49-F238E27FC236}">
                  <a16:creationId xmlns:a16="http://schemas.microsoft.com/office/drawing/2014/main" id="{A295D123-07F3-487C-8FEB-43D362C860B7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00;p73">
              <a:extLst>
                <a:ext uri="{FF2B5EF4-FFF2-40B4-BE49-F238E27FC236}">
                  <a16:creationId xmlns:a16="http://schemas.microsoft.com/office/drawing/2014/main" id="{2D613898-6384-4819-B504-35AD3C4C4B39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00;p73">
              <a:extLst>
                <a:ext uri="{FF2B5EF4-FFF2-40B4-BE49-F238E27FC236}">
                  <a16:creationId xmlns:a16="http://schemas.microsoft.com/office/drawing/2014/main" id="{1625A2EC-EAFB-44EA-AB45-C5367C77537D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00;p73">
              <a:extLst>
                <a:ext uri="{FF2B5EF4-FFF2-40B4-BE49-F238E27FC236}">
                  <a16:creationId xmlns:a16="http://schemas.microsoft.com/office/drawing/2014/main" id="{4416DA69-C7A6-45AE-9F51-8BAAD22F5B98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10258;p74">
              <a:extLst>
                <a:ext uri="{FF2B5EF4-FFF2-40B4-BE49-F238E27FC236}">
                  <a16:creationId xmlns:a16="http://schemas.microsoft.com/office/drawing/2014/main" id="{30AC4CEF-D0C2-49FF-8893-0855FB961473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63" name="Google Shape;10259;p74">
                <a:extLst>
                  <a:ext uri="{FF2B5EF4-FFF2-40B4-BE49-F238E27FC236}">
                    <a16:creationId xmlns:a16="http://schemas.microsoft.com/office/drawing/2014/main" id="{54E93D8F-61FB-4A5E-8FB6-21431EB56AAE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0260;p74">
                <a:extLst>
                  <a:ext uri="{FF2B5EF4-FFF2-40B4-BE49-F238E27FC236}">
                    <a16:creationId xmlns:a16="http://schemas.microsoft.com/office/drawing/2014/main" id="{80933109-FC1F-4587-BAF9-80582309326C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0261;p74">
                <a:extLst>
                  <a:ext uri="{FF2B5EF4-FFF2-40B4-BE49-F238E27FC236}">
                    <a16:creationId xmlns:a16="http://schemas.microsoft.com/office/drawing/2014/main" id="{9F87E417-2F03-45FD-B0FD-B16808354E87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0262;p74">
                <a:extLst>
                  <a:ext uri="{FF2B5EF4-FFF2-40B4-BE49-F238E27FC236}">
                    <a16:creationId xmlns:a16="http://schemas.microsoft.com/office/drawing/2014/main" id="{4456CB82-CE27-4F7D-8BD1-4D504535019D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0263;p74">
                <a:extLst>
                  <a:ext uri="{FF2B5EF4-FFF2-40B4-BE49-F238E27FC236}">
                    <a16:creationId xmlns:a16="http://schemas.microsoft.com/office/drawing/2014/main" id="{9A44827F-D53B-4813-985B-82354D46A420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0264;p74">
                <a:extLst>
                  <a:ext uri="{FF2B5EF4-FFF2-40B4-BE49-F238E27FC236}">
                    <a16:creationId xmlns:a16="http://schemas.microsoft.com/office/drawing/2014/main" id="{2E0DEDFC-14D5-4CA9-A298-6A229C217973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0265;p74">
                <a:extLst>
                  <a:ext uri="{FF2B5EF4-FFF2-40B4-BE49-F238E27FC236}">
                    <a16:creationId xmlns:a16="http://schemas.microsoft.com/office/drawing/2014/main" id="{AB61082F-6156-47AB-9B9B-452938261B5D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0266;p74">
                <a:extLst>
                  <a:ext uri="{FF2B5EF4-FFF2-40B4-BE49-F238E27FC236}">
                    <a16:creationId xmlns:a16="http://schemas.microsoft.com/office/drawing/2014/main" id="{82964B0E-F8AC-4EE5-9C57-38BC73DD4C34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0267;p74">
                <a:extLst>
                  <a:ext uri="{FF2B5EF4-FFF2-40B4-BE49-F238E27FC236}">
                    <a16:creationId xmlns:a16="http://schemas.microsoft.com/office/drawing/2014/main" id="{DA191C59-DED9-4557-BDD9-58E611445F97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0268;p74">
                <a:extLst>
                  <a:ext uri="{FF2B5EF4-FFF2-40B4-BE49-F238E27FC236}">
                    <a16:creationId xmlns:a16="http://schemas.microsoft.com/office/drawing/2014/main" id="{6AF828A8-207C-4D62-81DD-A91C55723F6A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0269;p74">
                <a:extLst>
                  <a:ext uri="{FF2B5EF4-FFF2-40B4-BE49-F238E27FC236}">
                    <a16:creationId xmlns:a16="http://schemas.microsoft.com/office/drawing/2014/main" id="{516C97F5-275D-4FDE-ACCE-071BC30268A0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0270;p74">
                <a:extLst>
                  <a:ext uri="{FF2B5EF4-FFF2-40B4-BE49-F238E27FC236}">
                    <a16:creationId xmlns:a16="http://schemas.microsoft.com/office/drawing/2014/main" id="{208C7616-E81A-439B-812B-64A5186C9383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0271;p74">
                <a:extLst>
                  <a:ext uri="{FF2B5EF4-FFF2-40B4-BE49-F238E27FC236}">
                    <a16:creationId xmlns:a16="http://schemas.microsoft.com/office/drawing/2014/main" id="{AB6CDDDE-29AF-4D98-9942-F3621CAB1892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0272;p74">
                <a:extLst>
                  <a:ext uri="{FF2B5EF4-FFF2-40B4-BE49-F238E27FC236}">
                    <a16:creationId xmlns:a16="http://schemas.microsoft.com/office/drawing/2014/main" id="{B1D0FF7A-0452-46B2-B3DA-4CD948486D2D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0273;p74">
                <a:extLst>
                  <a:ext uri="{FF2B5EF4-FFF2-40B4-BE49-F238E27FC236}">
                    <a16:creationId xmlns:a16="http://schemas.microsoft.com/office/drawing/2014/main" id="{F3E65887-198D-442D-AA43-E5FEAF916EE6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0274;p74">
                <a:extLst>
                  <a:ext uri="{FF2B5EF4-FFF2-40B4-BE49-F238E27FC236}">
                    <a16:creationId xmlns:a16="http://schemas.microsoft.com/office/drawing/2014/main" id="{8406235D-F2D6-438D-9CC2-FAAB631FFBAE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0275;p74">
                <a:extLst>
                  <a:ext uri="{FF2B5EF4-FFF2-40B4-BE49-F238E27FC236}">
                    <a16:creationId xmlns:a16="http://schemas.microsoft.com/office/drawing/2014/main" id="{40E91A50-82B3-4172-ADED-639A487951E6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0276;p74">
                <a:extLst>
                  <a:ext uri="{FF2B5EF4-FFF2-40B4-BE49-F238E27FC236}">
                    <a16:creationId xmlns:a16="http://schemas.microsoft.com/office/drawing/2014/main" id="{A02B07D1-EE79-4EC4-BA4E-D297DE24A47C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0277;p74">
                <a:extLst>
                  <a:ext uri="{FF2B5EF4-FFF2-40B4-BE49-F238E27FC236}">
                    <a16:creationId xmlns:a16="http://schemas.microsoft.com/office/drawing/2014/main" id="{3BAC400F-2451-4CF4-BE5D-10745A86B923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7A08BC-0317-4C37-A7C8-00F6589E9A0E}"/>
              </a:ext>
            </a:extLst>
          </p:cNvPr>
          <p:cNvGrpSpPr/>
          <p:nvPr/>
        </p:nvGrpSpPr>
        <p:grpSpPr>
          <a:xfrm>
            <a:off x="7493319" y="1724232"/>
            <a:ext cx="980150" cy="379028"/>
            <a:chOff x="1883228" y="945568"/>
            <a:chExt cx="1379376" cy="687289"/>
          </a:xfrm>
        </p:grpSpPr>
        <p:sp>
          <p:nvSpPr>
            <p:cNvPr id="92" name="Flowchart: Alternate Process 91">
              <a:extLst>
                <a:ext uri="{FF2B5EF4-FFF2-40B4-BE49-F238E27FC236}">
                  <a16:creationId xmlns:a16="http://schemas.microsoft.com/office/drawing/2014/main" id="{F20629D4-6347-41D7-9B88-24C6DE387DF5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lowchart: Alternate Process 92">
              <a:extLst>
                <a:ext uri="{FF2B5EF4-FFF2-40B4-BE49-F238E27FC236}">
                  <a16:creationId xmlns:a16="http://schemas.microsoft.com/office/drawing/2014/main" id="{65F9F4D6-1357-49C6-A088-068A9B92E2CE}"/>
                </a:ext>
              </a:extLst>
            </p:cNvPr>
            <p:cNvSpPr/>
            <p:nvPr/>
          </p:nvSpPr>
          <p:spPr>
            <a:xfrm>
              <a:off x="1883228" y="945568"/>
              <a:ext cx="1324947" cy="640701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Stop</a:t>
              </a:r>
            </a:p>
          </p:txBody>
        </p:sp>
        <p:sp>
          <p:nvSpPr>
            <p:cNvPr id="94" name="Google Shape;10000;p73">
              <a:extLst>
                <a:ext uri="{FF2B5EF4-FFF2-40B4-BE49-F238E27FC236}">
                  <a16:creationId xmlns:a16="http://schemas.microsoft.com/office/drawing/2014/main" id="{8BE56C19-CF14-4262-B379-CF4BAF2047D5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00;p73">
              <a:extLst>
                <a:ext uri="{FF2B5EF4-FFF2-40B4-BE49-F238E27FC236}">
                  <a16:creationId xmlns:a16="http://schemas.microsoft.com/office/drawing/2014/main" id="{52DED31F-F18D-4E73-83D8-2602FAC85967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00;p73">
              <a:extLst>
                <a:ext uri="{FF2B5EF4-FFF2-40B4-BE49-F238E27FC236}">
                  <a16:creationId xmlns:a16="http://schemas.microsoft.com/office/drawing/2014/main" id="{205A3768-D922-4B89-8C3C-49EF5FF83AAD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00;p73">
              <a:extLst>
                <a:ext uri="{FF2B5EF4-FFF2-40B4-BE49-F238E27FC236}">
                  <a16:creationId xmlns:a16="http://schemas.microsoft.com/office/drawing/2014/main" id="{BC1F73D7-74E3-4D4C-8F79-A960306297D8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00;p73">
              <a:extLst>
                <a:ext uri="{FF2B5EF4-FFF2-40B4-BE49-F238E27FC236}">
                  <a16:creationId xmlns:a16="http://schemas.microsoft.com/office/drawing/2014/main" id="{9501CA8E-A3B1-47EB-9C4F-E01775B922DC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000;p73">
              <a:extLst>
                <a:ext uri="{FF2B5EF4-FFF2-40B4-BE49-F238E27FC236}">
                  <a16:creationId xmlns:a16="http://schemas.microsoft.com/office/drawing/2014/main" id="{58A641B6-2E0E-4A9E-89AA-8217259F8B43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1AFE99-373E-4A1C-8078-BF50BE0F4103}"/>
              </a:ext>
            </a:extLst>
          </p:cNvPr>
          <p:cNvGrpSpPr/>
          <p:nvPr/>
        </p:nvGrpSpPr>
        <p:grpSpPr>
          <a:xfrm>
            <a:off x="4659765" y="1434537"/>
            <a:ext cx="92731" cy="275129"/>
            <a:chOff x="4469435" y="1208840"/>
            <a:chExt cx="284850" cy="846631"/>
          </a:xfrm>
        </p:grpSpPr>
        <p:sp>
          <p:nvSpPr>
            <p:cNvPr id="101" name="Arrow: Down 100">
              <a:extLst>
                <a:ext uri="{FF2B5EF4-FFF2-40B4-BE49-F238E27FC236}">
                  <a16:creationId xmlns:a16="http://schemas.microsoft.com/office/drawing/2014/main" id="{6FBACD10-49B8-420E-92AA-347BE9D99156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row: Chevron 101">
              <a:extLst>
                <a:ext uri="{FF2B5EF4-FFF2-40B4-BE49-F238E27FC236}">
                  <a16:creationId xmlns:a16="http://schemas.microsoft.com/office/drawing/2014/main" id="{762EB6FB-1C5D-49D1-9D6D-BFE920F73AF1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Arrow: Chevron 102">
              <a:extLst>
                <a:ext uri="{FF2B5EF4-FFF2-40B4-BE49-F238E27FC236}">
                  <a16:creationId xmlns:a16="http://schemas.microsoft.com/office/drawing/2014/main" id="{CBAD212A-B33B-4AE2-B2A4-2184ACB45BA7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E7FD418-DFA8-4FA6-990B-3D8AA922B873}"/>
              </a:ext>
            </a:extLst>
          </p:cNvPr>
          <p:cNvGrpSpPr/>
          <p:nvPr/>
        </p:nvGrpSpPr>
        <p:grpSpPr>
          <a:xfrm>
            <a:off x="5578580" y="2239871"/>
            <a:ext cx="92731" cy="275129"/>
            <a:chOff x="4469435" y="1208840"/>
            <a:chExt cx="284850" cy="846631"/>
          </a:xfrm>
        </p:grpSpPr>
        <p:sp>
          <p:nvSpPr>
            <p:cNvPr id="105" name="Arrow: Down 104">
              <a:extLst>
                <a:ext uri="{FF2B5EF4-FFF2-40B4-BE49-F238E27FC236}">
                  <a16:creationId xmlns:a16="http://schemas.microsoft.com/office/drawing/2014/main" id="{CD37FCC8-4E72-401C-92D3-C26F373C65C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367240F9-3022-45EE-B319-AC8BC88616F9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Arrow: Chevron 106">
              <a:extLst>
                <a:ext uri="{FF2B5EF4-FFF2-40B4-BE49-F238E27FC236}">
                  <a16:creationId xmlns:a16="http://schemas.microsoft.com/office/drawing/2014/main" id="{A67CDA4C-8979-4E84-B3C1-8CA7BC9EAFE0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813211B-7068-479B-AC3C-BCEDB5563FAE}"/>
              </a:ext>
            </a:extLst>
          </p:cNvPr>
          <p:cNvGrpSpPr/>
          <p:nvPr/>
        </p:nvGrpSpPr>
        <p:grpSpPr>
          <a:xfrm rot="16200000">
            <a:off x="7416893" y="2794622"/>
            <a:ext cx="92731" cy="275129"/>
            <a:chOff x="4469435" y="1208840"/>
            <a:chExt cx="284850" cy="846631"/>
          </a:xfrm>
        </p:grpSpPr>
        <p:sp>
          <p:nvSpPr>
            <p:cNvPr id="109" name="Arrow: Down 108">
              <a:extLst>
                <a:ext uri="{FF2B5EF4-FFF2-40B4-BE49-F238E27FC236}">
                  <a16:creationId xmlns:a16="http://schemas.microsoft.com/office/drawing/2014/main" id="{BFE8E8D4-0843-4B4E-8580-E884EDAE5FE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Arrow: Chevron 109">
              <a:extLst>
                <a:ext uri="{FF2B5EF4-FFF2-40B4-BE49-F238E27FC236}">
                  <a16:creationId xmlns:a16="http://schemas.microsoft.com/office/drawing/2014/main" id="{37D44638-454D-4AF8-86B2-8216DA5FCE03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Arrow: Chevron 110">
              <a:extLst>
                <a:ext uri="{FF2B5EF4-FFF2-40B4-BE49-F238E27FC236}">
                  <a16:creationId xmlns:a16="http://schemas.microsoft.com/office/drawing/2014/main" id="{3002EF37-84AC-4CB5-B6F7-E3553DCB7A4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2" name="Google Shape;7934;p47">
            <a:extLst>
              <a:ext uri="{FF2B5EF4-FFF2-40B4-BE49-F238E27FC236}">
                <a16:creationId xmlns:a16="http://schemas.microsoft.com/office/drawing/2014/main" id="{E5274AAF-641A-4D51-91F3-C7190359F60D}"/>
              </a:ext>
            </a:extLst>
          </p:cNvPr>
          <p:cNvSpPr txBox="1">
            <a:spLocks/>
          </p:cNvSpPr>
          <p:nvPr/>
        </p:nvSpPr>
        <p:spPr>
          <a:xfrm>
            <a:off x="501407" y="1084314"/>
            <a:ext cx="2561279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dirty="0"/>
              <a:t>2. Move the pawn</a:t>
            </a:r>
          </a:p>
        </p:txBody>
      </p:sp>
      <p:sp>
        <p:nvSpPr>
          <p:cNvPr id="113" name="Google Shape;7931;p47">
            <a:extLst>
              <a:ext uri="{FF2B5EF4-FFF2-40B4-BE49-F238E27FC236}">
                <a16:creationId xmlns:a16="http://schemas.microsoft.com/office/drawing/2014/main" id="{95ABD5A0-D95D-41EA-B072-34E6812B5F9A}"/>
              </a:ext>
            </a:extLst>
          </p:cNvPr>
          <p:cNvSpPr txBox="1">
            <a:spLocks/>
          </p:cNvSpPr>
          <p:nvPr/>
        </p:nvSpPr>
        <p:spPr>
          <a:xfrm>
            <a:off x="501407" y="1265758"/>
            <a:ext cx="2806837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Player selects the pawn to move</a:t>
            </a:r>
          </a:p>
        </p:txBody>
      </p:sp>
      <p:sp>
        <p:nvSpPr>
          <p:cNvPr id="82" name="Google Shape;7934;p47">
            <a:extLst>
              <a:ext uri="{FF2B5EF4-FFF2-40B4-BE49-F238E27FC236}">
                <a16:creationId xmlns:a16="http://schemas.microsoft.com/office/drawing/2014/main" id="{A3EA28B8-216B-439A-9E23-06BA800E4422}"/>
              </a:ext>
            </a:extLst>
          </p:cNvPr>
          <p:cNvSpPr txBox="1">
            <a:spLocks/>
          </p:cNvSpPr>
          <p:nvPr/>
        </p:nvSpPr>
        <p:spPr>
          <a:xfrm>
            <a:off x="621445" y="1634863"/>
            <a:ext cx="1160601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1600" dirty="0"/>
              <a:t>Algorithm</a:t>
            </a:r>
          </a:p>
        </p:txBody>
      </p:sp>
      <p:sp>
        <p:nvSpPr>
          <p:cNvPr id="83" name="Google Shape;7931;p47">
            <a:extLst>
              <a:ext uri="{FF2B5EF4-FFF2-40B4-BE49-F238E27FC236}">
                <a16:creationId xmlns:a16="http://schemas.microsoft.com/office/drawing/2014/main" id="{7A4B187F-B0BC-468F-BE98-D648E57310BE}"/>
              </a:ext>
            </a:extLst>
          </p:cNvPr>
          <p:cNvSpPr txBox="1">
            <a:spLocks/>
          </p:cNvSpPr>
          <p:nvPr/>
        </p:nvSpPr>
        <p:spPr>
          <a:xfrm>
            <a:off x="654638" y="1764040"/>
            <a:ext cx="4204925" cy="294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en-US" sz="1100" dirty="0"/>
              <a:t>Step 1: Start</a:t>
            </a:r>
          </a:p>
          <a:p>
            <a:pPr marL="0" indent="0" algn="just"/>
            <a:r>
              <a:rPr lang="en-US" sz="1100" dirty="0"/>
              <a:t>Step 2: Select pawn to move</a:t>
            </a:r>
          </a:p>
          <a:p>
            <a:pPr marL="0" indent="0" algn="just"/>
            <a:r>
              <a:rPr lang="en-US" sz="1100" dirty="0"/>
              <a:t>Step 3: If move is valid</a:t>
            </a:r>
          </a:p>
          <a:p>
            <a:pPr marL="0" indent="0" algn="just"/>
            <a:r>
              <a:rPr lang="en-US" sz="1100" dirty="0"/>
              <a:t>	if there is opponent pawn at new position</a:t>
            </a:r>
          </a:p>
          <a:p>
            <a:pPr marL="0" indent="0" algn="just"/>
            <a:r>
              <a:rPr lang="en-US" sz="1100" dirty="0"/>
              <a:t>	replace the opponent pawn </a:t>
            </a:r>
          </a:p>
          <a:p>
            <a:pPr marL="0" indent="0" algn="just"/>
            <a:r>
              <a:rPr lang="en-US" sz="1100" dirty="0"/>
              <a:t>	next player’s turn</a:t>
            </a:r>
          </a:p>
          <a:p>
            <a:pPr marL="0" indent="0" algn="just"/>
            <a:r>
              <a:rPr lang="en-US" sz="1100" dirty="0"/>
              <a:t>	else </a:t>
            </a:r>
          </a:p>
          <a:p>
            <a:pPr marL="0" indent="0" algn="just"/>
            <a:r>
              <a:rPr lang="en-US" sz="1100" dirty="0"/>
              <a:t>	   move the pawn</a:t>
            </a:r>
          </a:p>
          <a:p>
            <a:pPr marL="0" indent="0" algn="just"/>
            <a:r>
              <a:rPr lang="en-US" sz="1100" dirty="0"/>
              <a:t>	   next player’s turn</a:t>
            </a:r>
          </a:p>
          <a:p>
            <a:pPr marL="0" indent="0" algn="just"/>
            <a:r>
              <a:rPr lang="en-US" sz="1100" dirty="0"/>
              <a:t>                  else if player has only one pawn OR can’t move any pawn</a:t>
            </a:r>
          </a:p>
          <a:p>
            <a:pPr marL="0" indent="0" algn="just"/>
            <a:r>
              <a:rPr lang="en-US" sz="1100" dirty="0"/>
              <a:t>	print “You can’t move!”</a:t>
            </a:r>
          </a:p>
          <a:p>
            <a:pPr marL="0" indent="0" algn="just"/>
            <a:r>
              <a:rPr lang="en-US" sz="1100" dirty="0"/>
              <a:t>	next player’s turn</a:t>
            </a:r>
          </a:p>
          <a:p>
            <a:pPr marL="0" indent="0" algn="just"/>
            <a:r>
              <a:rPr lang="en-US" sz="1100" dirty="0"/>
              <a:t>	else</a:t>
            </a:r>
          </a:p>
          <a:p>
            <a:pPr marL="0" indent="0" algn="just"/>
            <a:r>
              <a:rPr lang="en-US" sz="1100" dirty="0"/>
              <a:t>	choose other pawn to move</a:t>
            </a:r>
          </a:p>
          <a:p>
            <a:pPr marL="0" indent="0" algn="just"/>
            <a:r>
              <a:rPr lang="en-US" sz="1100" dirty="0"/>
              <a:t>	Step 4: End               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633BFE-0764-402B-A563-127547667586}"/>
              </a:ext>
            </a:extLst>
          </p:cNvPr>
          <p:cNvGrpSpPr/>
          <p:nvPr/>
        </p:nvGrpSpPr>
        <p:grpSpPr>
          <a:xfrm>
            <a:off x="5271319" y="2497722"/>
            <a:ext cx="778871" cy="835904"/>
            <a:chOff x="5296701" y="2688157"/>
            <a:chExt cx="778871" cy="83590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E93DCB-B69A-41B7-8DD3-F29C0A4D1B81}"/>
                </a:ext>
              </a:extLst>
            </p:cNvPr>
            <p:cNvGrpSpPr/>
            <p:nvPr/>
          </p:nvGrpSpPr>
          <p:grpSpPr>
            <a:xfrm>
              <a:off x="5296701" y="2688157"/>
              <a:ext cx="778871" cy="835904"/>
              <a:chOff x="1457205" y="1814377"/>
              <a:chExt cx="1280742" cy="1377955"/>
            </a:xfrm>
          </p:grpSpPr>
          <p:sp>
            <p:nvSpPr>
              <p:cNvPr id="86" name="Google Shape;9995;p73">
                <a:extLst>
                  <a:ext uri="{FF2B5EF4-FFF2-40B4-BE49-F238E27FC236}">
                    <a16:creationId xmlns:a16="http://schemas.microsoft.com/office/drawing/2014/main" id="{FE49C117-2B10-4D0F-877A-63DC3E12A920}"/>
                  </a:ext>
                </a:extLst>
              </p:cNvPr>
              <p:cNvSpPr/>
              <p:nvPr/>
            </p:nvSpPr>
            <p:spPr>
              <a:xfrm flipH="1">
                <a:off x="1669147" y="1908981"/>
                <a:ext cx="91621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67" h="6067" extrusionOk="0">
                    <a:moveTo>
                      <a:pt x="5039" y="0"/>
                    </a:moveTo>
                    <a:lnTo>
                      <a:pt x="1" y="6067"/>
                    </a:lnTo>
                    <a:lnTo>
                      <a:pt x="8667" y="6067"/>
                    </a:lnTo>
                    <a:lnTo>
                      <a:pt x="50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9996;p73">
                <a:extLst>
                  <a:ext uri="{FF2B5EF4-FFF2-40B4-BE49-F238E27FC236}">
                    <a16:creationId xmlns:a16="http://schemas.microsoft.com/office/drawing/2014/main" id="{2265C867-6FC5-47AA-B6E6-C8461B9AF777}"/>
                  </a:ext>
                </a:extLst>
              </p:cNvPr>
              <p:cNvSpPr/>
              <p:nvPr/>
            </p:nvSpPr>
            <p:spPr>
              <a:xfrm flipH="1">
                <a:off x="1458094" y="1908271"/>
                <a:ext cx="91769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067" extrusionOk="0">
                    <a:moveTo>
                      <a:pt x="3100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dirty="0"/>
              </a:p>
            </p:txBody>
          </p:sp>
          <p:sp>
            <p:nvSpPr>
              <p:cNvPr id="88" name="Google Shape;9995;p73">
                <a:extLst>
                  <a:ext uri="{FF2B5EF4-FFF2-40B4-BE49-F238E27FC236}">
                    <a16:creationId xmlns:a16="http://schemas.microsoft.com/office/drawing/2014/main" id="{A6136684-9808-4E41-B994-C79EAF96EA86}"/>
                  </a:ext>
                </a:extLst>
              </p:cNvPr>
              <p:cNvSpPr/>
              <p:nvPr/>
            </p:nvSpPr>
            <p:spPr>
              <a:xfrm rot="10800000" flipH="1">
                <a:off x="1668258" y="2550959"/>
                <a:ext cx="91621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67" h="6067" extrusionOk="0">
                    <a:moveTo>
                      <a:pt x="5039" y="0"/>
                    </a:moveTo>
                    <a:lnTo>
                      <a:pt x="1" y="6067"/>
                    </a:lnTo>
                    <a:lnTo>
                      <a:pt x="8667" y="6067"/>
                    </a:lnTo>
                    <a:lnTo>
                      <a:pt x="50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9996;p73">
                <a:extLst>
                  <a:ext uri="{FF2B5EF4-FFF2-40B4-BE49-F238E27FC236}">
                    <a16:creationId xmlns:a16="http://schemas.microsoft.com/office/drawing/2014/main" id="{472F9DDC-B7E9-4B4C-B001-B16BB577B878}"/>
                  </a:ext>
                </a:extLst>
              </p:cNvPr>
              <p:cNvSpPr/>
              <p:nvPr/>
            </p:nvSpPr>
            <p:spPr>
              <a:xfrm rot="10800000" flipH="1">
                <a:off x="1457205" y="2550249"/>
                <a:ext cx="91769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067" extrusionOk="0">
                    <a:moveTo>
                      <a:pt x="3100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0" name="Google Shape;10468;p75">
                <a:extLst>
                  <a:ext uri="{FF2B5EF4-FFF2-40B4-BE49-F238E27FC236}">
                    <a16:creationId xmlns:a16="http://schemas.microsoft.com/office/drawing/2014/main" id="{370F53DD-FB9F-44FC-B862-E4A1BC4EAF64}"/>
                  </a:ext>
                </a:extLst>
              </p:cNvPr>
              <p:cNvGrpSpPr/>
              <p:nvPr/>
            </p:nvGrpSpPr>
            <p:grpSpPr>
              <a:xfrm rot="2097047">
                <a:off x="2222306" y="1814377"/>
                <a:ext cx="515641" cy="487688"/>
                <a:chOff x="2863348" y="3928411"/>
                <a:chExt cx="515641" cy="487688"/>
              </a:xfrm>
            </p:grpSpPr>
            <p:sp>
              <p:nvSpPr>
                <p:cNvPr id="114" name="Google Shape;10469;p75">
                  <a:extLst>
                    <a:ext uri="{FF2B5EF4-FFF2-40B4-BE49-F238E27FC236}">
                      <a16:creationId xmlns:a16="http://schemas.microsoft.com/office/drawing/2014/main" id="{3E8C9627-0FDB-4E32-96AC-6609C4C52E57}"/>
                    </a:ext>
                  </a:extLst>
                </p:cNvPr>
                <p:cNvSpPr/>
                <p:nvPr/>
              </p:nvSpPr>
              <p:spPr>
                <a:xfrm>
                  <a:off x="2863348" y="3928411"/>
                  <a:ext cx="515640" cy="487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7" h="17447" extrusionOk="0">
                      <a:moveTo>
                        <a:pt x="4813" y="14113"/>
                      </a:moveTo>
                      <a:lnTo>
                        <a:pt x="5966" y="14213"/>
                      </a:lnTo>
                      <a:lnTo>
                        <a:pt x="5941" y="14539"/>
                      </a:lnTo>
                      <a:lnTo>
                        <a:pt x="5916" y="16719"/>
                      </a:lnTo>
                      <a:lnTo>
                        <a:pt x="5339" y="17045"/>
                      </a:lnTo>
                      <a:lnTo>
                        <a:pt x="4662" y="16744"/>
                      </a:lnTo>
                      <a:lnTo>
                        <a:pt x="4161" y="16494"/>
                      </a:lnTo>
                      <a:lnTo>
                        <a:pt x="4813" y="14113"/>
                      </a:lnTo>
                      <a:close/>
                      <a:moveTo>
                        <a:pt x="3886" y="1"/>
                      </a:moveTo>
                      <a:cubicBezTo>
                        <a:pt x="3869" y="1"/>
                        <a:pt x="3852" y="1"/>
                        <a:pt x="3835" y="2"/>
                      </a:cubicBezTo>
                      <a:cubicBezTo>
                        <a:pt x="2231" y="128"/>
                        <a:pt x="1755" y="1155"/>
                        <a:pt x="1755" y="1155"/>
                      </a:cubicBezTo>
                      <a:lnTo>
                        <a:pt x="1" y="1406"/>
                      </a:lnTo>
                      <a:lnTo>
                        <a:pt x="828" y="2133"/>
                      </a:lnTo>
                      <a:lnTo>
                        <a:pt x="101" y="3110"/>
                      </a:lnTo>
                      <a:lnTo>
                        <a:pt x="1630" y="3110"/>
                      </a:lnTo>
                      <a:lnTo>
                        <a:pt x="1730" y="3461"/>
                      </a:lnTo>
                      <a:lnTo>
                        <a:pt x="4437" y="12935"/>
                      </a:lnTo>
                      <a:lnTo>
                        <a:pt x="3484" y="16644"/>
                      </a:lnTo>
                      <a:cubicBezTo>
                        <a:pt x="2607" y="16895"/>
                        <a:pt x="1078" y="17371"/>
                        <a:pt x="1028" y="17446"/>
                      </a:cubicBezTo>
                      <a:lnTo>
                        <a:pt x="8622" y="17446"/>
                      </a:lnTo>
                      <a:lnTo>
                        <a:pt x="7194" y="16970"/>
                      </a:lnTo>
                      <a:lnTo>
                        <a:pt x="6692" y="16820"/>
                      </a:lnTo>
                      <a:lnTo>
                        <a:pt x="6993" y="14363"/>
                      </a:lnTo>
                      <a:lnTo>
                        <a:pt x="11780" y="13561"/>
                      </a:lnTo>
                      <a:lnTo>
                        <a:pt x="12006" y="13987"/>
                      </a:lnTo>
                      <a:lnTo>
                        <a:pt x="13785" y="17446"/>
                      </a:lnTo>
                      <a:lnTo>
                        <a:pt x="18447" y="17446"/>
                      </a:lnTo>
                      <a:lnTo>
                        <a:pt x="13585" y="12634"/>
                      </a:lnTo>
                      <a:cubicBezTo>
                        <a:pt x="12632" y="7922"/>
                        <a:pt x="8221" y="4664"/>
                        <a:pt x="8221" y="4664"/>
                      </a:cubicBezTo>
                      <a:cubicBezTo>
                        <a:pt x="8221" y="4664"/>
                        <a:pt x="6642" y="1982"/>
                        <a:pt x="5189" y="679"/>
                      </a:cubicBezTo>
                      <a:cubicBezTo>
                        <a:pt x="4709" y="271"/>
                        <a:pt x="4274" y="1"/>
                        <a:pt x="38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5" name="Google Shape;10470;p75">
                  <a:extLst>
                    <a:ext uri="{FF2B5EF4-FFF2-40B4-BE49-F238E27FC236}">
                      <a16:creationId xmlns:a16="http://schemas.microsoft.com/office/drawing/2014/main" id="{DB54440C-EFE3-4F8B-AF03-1BF46C2A96D3}"/>
                    </a:ext>
                  </a:extLst>
                </p:cNvPr>
                <p:cNvSpPr/>
                <p:nvPr/>
              </p:nvSpPr>
              <p:spPr>
                <a:xfrm>
                  <a:off x="2875955" y="3938894"/>
                  <a:ext cx="503033" cy="477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6" h="17072" extrusionOk="0">
                      <a:moveTo>
                        <a:pt x="4362" y="13738"/>
                      </a:moveTo>
                      <a:lnTo>
                        <a:pt x="5515" y="13838"/>
                      </a:lnTo>
                      <a:lnTo>
                        <a:pt x="5966" y="14189"/>
                      </a:lnTo>
                      <a:lnTo>
                        <a:pt x="5916" y="16695"/>
                      </a:lnTo>
                      <a:lnTo>
                        <a:pt x="5339" y="17046"/>
                      </a:lnTo>
                      <a:lnTo>
                        <a:pt x="3710" y="16119"/>
                      </a:lnTo>
                      <a:lnTo>
                        <a:pt x="4362" y="13738"/>
                      </a:lnTo>
                      <a:close/>
                      <a:moveTo>
                        <a:pt x="3906" y="0"/>
                      </a:moveTo>
                      <a:cubicBezTo>
                        <a:pt x="3883" y="0"/>
                        <a:pt x="3859" y="1"/>
                        <a:pt x="3835" y="3"/>
                      </a:cubicBezTo>
                      <a:cubicBezTo>
                        <a:pt x="2231" y="129"/>
                        <a:pt x="1780" y="1131"/>
                        <a:pt x="1780" y="1131"/>
                      </a:cubicBezTo>
                      <a:lnTo>
                        <a:pt x="1" y="1407"/>
                      </a:lnTo>
                      <a:lnTo>
                        <a:pt x="828" y="2109"/>
                      </a:lnTo>
                      <a:lnTo>
                        <a:pt x="402" y="2735"/>
                      </a:lnTo>
                      <a:lnTo>
                        <a:pt x="1179" y="2735"/>
                      </a:lnTo>
                      <a:lnTo>
                        <a:pt x="1655" y="3086"/>
                      </a:lnTo>
                      <a:lnTo>
                        <a:pt x="4462" y="12911"/>
                      </a:lnTo>
                      <a:lnTo>
                        <a:pt x="3485" y="16620"/>
                      </a:lnTo>
                      <a:cubicBezTo>
                        <a:pt x="3084" y="16745"/>
                        <a:pt x="2507" y="16921"/>
                        <a:pt x="2031" y="17071"/>
                      </a:cubicBezTo>
                      <a:lnTo>
                        <a:pt x="7545" y="17071"/>
                      </a:lnTo>
                      <a:lnTo>
                        <a:pt x="6241" y="16445"/>
                      </a:lnTo>
                      <a:lnTo>
                        <a:pt x="6542" y="13988"/>
                      </a:lnTo>
                      <a:lnTo>
                        <a:pt x="11329" y="13186"/>
                      </a:lnTo>
                      <a:lnTo>
                        <a:pt x="13610" y="17071"/>
                      </a:lnTo>
                      <a:lnTo>
                        <a:pt x="17996" y="17071"/>
                      </a:lnTo>
                      <a:lnTo>
                        <a:pt x="13134" y="12259"/>
                      </a:lnTo>
                      <a:cubicBezTo>
                        <a:pt x="12181" y="7547"/>
                        <a:pt x="7770" y="4289"/>
                        <a:pt x="7770" y="4289"/>
                      </a:cubicBezTo>
                      <a:cubicBezTo>
                        <a:pt x="7770" y="4289"/>
                        <a:pt x="6191" y="1607"/>
                        <a:pt x="4738" y="304"/>
                      </a:cubicBezTo>
                      <a:cubicBezTo>
                        <a:pt x="4440" y="121"/>
                        <a:pt x="4163" y="0"/>
                        <a:pt x="39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794576-A843-48F5-8094-1C138FD6D5E2}"/>
                </a:ext>
              </a:extLst>
            </p:cNvPr>
            <p:cNvSpPr txBox="1"/>
            <p:nvPr/>
          </p:nvSpPr>
          <p:spPr>
            <a:xfrm>
              <a:off x="5337708" y="2952337"/>
              <a:ext cx="508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/>
                  </a:solidFill>
                </a:rPr>
                <a:t>If move is valid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5A99B3-2583-4021-961C-7F87BE137029}"/>
              </a:ext>
            </a:extLst>
          </p:cNvPr>
          <p:cNvGrpSpPr/>
          <p:nvPr/>
        </p:nvGrpSpPr>
        <p:grpSpPr>
          <a:xfrm rot="16200000">
            <a:off x="6098427" y="2796998"/>
            <a:ext cx="92731" cy="275129"/>
            <a:chOff x="4469435" y="1208840"/>
            <a:chExt cx="284850" cy="846631"/>
          </a:xfrm>
        </p:grpSpPr>
        <p:sp>
          <p:nvSpPr>
            <p:cNvPr id="118" name="Arrow: Down 117">
              <a:extLst>
                <a:ext uri="{FF2B5EF4-FFF2-40B4-BE49-F238E27FC236}">
                  <a16:creationId xmlns:a16="http://schemas.microsoft.com/office/drawing/2014/main" id="{3DC3FAB5-D68F-4379-A547-E454B5446E2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row: Chevron 118">
              <a:extLst>
                <a:ext uri="{FF2B5EF4-FFF2-40B4-BE49-F238E27FC236}">
                  <a16:creationId xmlns:a16="http://schemas.microsoft.com/office/drawing/2014/main" id="{757B2FA6-CCB8-42D7-8D51-7C46C17F1895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Arrow: Chevron 119">
              <a:extLst>
                <a:ext uri="{FF2B5EF4-FFF2-40B4-BE49-F238E27FC236}">
                  <a16:creationId xmlns:a16="http://schemas.microsoft.com/office/drawing/2014/main" id="{EB4542C6-2638-4548-8967-8AC6FADC05F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6D8602-56F7-4799-AC69-2C5B63D5ED8D}"/>
              </a:ext>
            </a:extLst>
          </p:cNvPr>
          <p:cNvGrpSpPr/>
          <p:nvPr/>
        </p:nvGrpSpPr>
        <p:grpSpPr>
          <a:xfrm>
            <a:off x="6312753" y="2345634"/>
            <a:ext cx="1074237" cy="1103092"/>
            <a:chOff x="5297241" y="2688157"/>
            <a:chExt cx="778330" cy="83352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6122021-4652-486E-A3B9-7C0918088929}"/>
                </a:ext>
              </a:extLst>
            </p:cNvPr>
            <p:cNvGrpSpPr/>
            <p:nvPr/>
          </p:nvGrpSpPr>
          <p:grpSpPr>
            <a:xfrm>
              <a:off x="5297241" y="2688157"/>
              <a:ext cx="778330" cy="833525"/>
              <a:chOff x="1458094" y="1814377"/>
              <a:chExt cx="1279853" cy="1374034"/>
            </a:xfrm>
          </p:grpSpPr>
          <p:sp>
            <p:nvSpPr>
              <p:cNvPr id="124" name="Google Shape;9995;p73">
                <a:extLst>
                  <a:ext uri="{FF2B5EF4-FFF2-40B4-BE49-F238E27FC236}">
                    <a16:creationId xmlns:a16="http://schemas.microsoft.com/office/drawing/2014/main" id="{05BA02AB-42A9-4B7F-A024-216EC653506F}"/>
                  </a:ext>
                </a:extLst>
              </p:cNvPr>
              <p:cNvSpPr/>
              <p:nvPr/>
            </p:nvSpPr>
            <p:spPr>
              <a:xfrm flipH="1">
                <a:off x="1669147" y="1908981"/>
                <a:ext cx="91621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67" h="6067" extrusionOk="0">
                    <a:moveTo>
                      <a:pt x="5039" y="0"/>
                    </a:moveTo>
                    <a:lnTo>
                      <a:pt x="1" y="6067"/>
                    </a:lnTo>
                    <a:lnTo>
                      <a:pt x="8667" y="6067"/>
                    </a:lnTo>
                    <a:lnTo>
                      <a:pt x="50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9996;p73">
                <a:extLst>
                  <a:ext uri="{FF2B5EF4-FFF2-40B4-BE49-F238E27FC236}">
                    <a16:creationId xmlns:a16="http://schemas.microsoft.com/office/drawing/2014/main" id="{25271F32-59F4-4C45-83B4-8CF61623F280}"/>
                  </a:ext>
                </a:extLst>
              </p:cNvPr>
              <p:cNvSpPr/>
              <p:nvPr/>
            </p:nvSpPr>
            <p:spPr>
              <a:xfrm flipH="1">
                <a:off x="1458094" y="1908271"/>
                <a:ext cx="91769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067" extrusionOk="0">
                    <a:moveTo>
                      <a:pt x="3100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dirty="0"/>
              </a:p>
            </p:txBody>
          </p:sp>
          <p:sp>
            <p:nvSpPr>
              <p:cNvPr id="126" name="Google Shape;9995;p73">
                <a:extLst>
                  <a:ext uri="{FF2B5EF4-FFF2-40B4-BE49-F238E27FC236}">
                    <a16:creationId xmlns:a16="http://schemas.microsoft.com/office/drawing/2014/main" id="{98726545-BDC7-404E-A7D3-51654EB28745}"/>
                  </a:ext>
                </a:extLst>
              </p:cNvPr>
              <p:cNvSpPr/>
              <p:nvPr/>
            </p:nvSpPr>
            <p:spPr>
              <a:xfrm rot="10800000" flipH="1">
                <a:off x="1668303" y="2547036"/>
                <a:ext cx="91621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67" h="6067" extrusionOk="0">
                    <a:moveTo>
                      <a:pt x="5039" y="0"/>
                    </a:moveTo>
                    <a:lnTo>
                      <a:pt x="1" y="6067"/>
                    </a:lnTo>
                    <a:lnTo>
                      <a:pt x="8667" y="6067"/>
                    </a:lnTo>
                    <a:lnTo>
                      <a:pt x="50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9996;p73">
                <a:extLst>
                  <a:ext uri="{FF2B5EF4-FFF2-40B4-BE49-F238E27FC236}">
                    <a16:creationId xmlns:a16="http://schemas.microsoft.com/office/drawing/2014/main" id="{C70547E6-A97F-4E69-A14E-36E2FCBDFB99}"/>
                  </a:ext>
                </a:extLst>
              </p:cNvPr>
              <p:cNvSpPr/>
              <p:nvPr/>
            </p:nvSpPr>
            <p:spPr>
              <a:xfrm rot="10800000" flipH="1">
                <a:off x="1467956" y="2547038"/>
                <a:ext cx="91769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067" extrusionOk="0">
                    <a:moveTo>
                      <a:pt x="3100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8" name="Google Shape;10468;p75">
                <a:extLst>
                  <a:ext uri="{FF2B5EF4-FFF2-40B4-BE49-F238E27FC236}">
                    <a16:creationId xmlns:a16="http://schemas.microsoft.com/office/drawing/2014/main" id="{7CE03243-8052-4EC8-9C7E-DF8FA0D19842}"/>
                  </a:ext>
                </a:extLst>
              </p:cNvPr>
              <p:cNvGrpSpPr/>
              <p:nvPr/>
            </p:nvGrpSpPr>
            <p:grpSpPr>
              <a:xfrm rot="2097047">
                <a:off x="2222306" y="1814377"/>
                <a:ext cx="515641" cy="487688"/>
                <a:chOff x="2863348" y="3928411"/>
                <a:chExt cx="515641" cy="487688"/>
              </a:xfrm>
            </p:grpSpPr>
            <p:sp>
              <p:nvSpPr>
                <p:cNvPr id="129" name="Google Shape;10469;p75">
                  <a:extLst>
                    <a:ext uri="{FF2B5EF4-FFF2-40B4-BE49-F238E27FC236}">
                      <a16:creationId xmlns:a16="http://schemas.microsoft.com/office/drawing/2014/main" id="{4B669F22-A819-4EF1-B4CD-941A849499F9}"/>
                    </a:ext>
                  </a:extLst>
                </p:cNvPr>
                <p:cNvSpPr/>
                <p:nvPr/>
              </p:nvSpPr>
              <p:spPr>
                <a:xfrm>
                  <a:off x="2863348" y="3928411"/>
                  <a:ext cx="515640" cy="487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7" h="17447" extrusionOk="0">
                      <a:moveTo>
                        <a:pt x="4813" y="14113"/>
                      </a:moveTo>
                      <a:lnTo>
                        <a:pt x="5966" y="14213"/>
                      </a:lnTo>
                      <a:lnTo>
                        <a:pt x="5941" y="14539"/>
                      </a:lnTo>
                      <a:lnTo>
                        <a:pt x="5916" y="16719"/>
                      </a:lnTo>
                      <a:lnTo>
                        <a:pt x="5339" y="17045"/>
                      </a:lnTo>
                      <a:lnTo>
                        <a:pt x="4662" y="16744"/>
                      </a:lnTo>
                      <a:lnTo>
                        <a:pt x="4161" y="16494"/>
                      </a:lnTo>
                      <a:lnTo>
                        <a:pt x="4813" y="14113"/>
                      </a:lnTo>
                      <a:close/>
                      <a:moveTo>
                        <a:pt x="3886" y="1"/>
                      </a:moveTo>
                      <a:cubicBezTo>
                        <a:pt x="3869" y="1"/>
                        <a:pt x="3852" y="1"/>
                        <a:pt x="3835" y="2"/>
                      </a:cubicBezTo>
                      <a:cubicBezTo>
                        <a:pt x="2231" y="128"/>
                        <a:pt x="1755" y="1155"/>
                        <a:pt x="1755" y="1155"/>
                      </a:cubicBezTo>
                      <a:lnTo>
                        <a:pt x="1" y="1406"/>
                      </a:lnTo>
                      <a:lnTo>
                        <a:pt x="828" y="2133"/>
                      </a:lnTo>
                      <a:lnTo>
                        <a:pt x="101" y="3110"/>
                      </a:lnTo>
                      <a:lnTo>
                        <a:pt x="1630" y="3110"/>
                      </a:lnTo>
                      <a:lnTo>
                        <a:pt x="1730" y="3461"/>
                      </a:lnTo>
                      <a:lnTo>
                        <a:pt x="4437" y="12935"/>
                      </a:lnTo>
                      <a:lnTo>
                        <a:pt x="3484" y="16644"/>
                      </a:lnTo>
                      <a:cubicBezTo>
                        <a:pt x="2607" y="16895"/>
                        <a:pt x="1078" y="17371"/>
                        <a:pt x="1028" y="17446"/>
                      </a:cubicBezTo>
                      <a:lnTo>
                        <a:pt x="8622" y="17446"/>
                      </a:lnTo>
                      <a:lnTo>
                        <a:pt x="7194" y="16970"/>
                      </a:lnTo>
                      <a:lnTo>
                        <a:pt x="6692" y="16820"/>
                      </a:lnTo>
                      <a:lnTo>
                        <a:pt x="6993" y="14363"/>
                      </a:lnTo>
                      <a:lnTo>
                        <a:pt x="11780" y="13561"/>
                      </a:lnTo>
                      <a:lnTo>
                        <a:pt x="12006" y="13987"/>
                      </a:lnTo>
                      <a:lnTo>
                        <a:pt x="13785" y="17446"/>
                      </a:lnTo>
                      <a:lnTo>
                        <a:pt x="18447" y="17446"/>
                      </a:lnTo>
                      <a:lnTo>
                        <a:pt x="13585" y="12634"/>
                      </a:lnTo>
                      <a:cubicBezTo>
                        <a:pt x="12632" y="7922"/>
                        <a:pt x="8221" y="4664"/>
                        <a:pt x="8221" y="4664"/>
                      </a:cubicBezTo>
                      <a:cubicBezTo>
                        <a:pt x="8221" y="4664"/>
                        <a:pt x="6642" y="1982"/>
                        <a:pt x="5189" y="679"/>
                      </a:cubicBezTo>
                      <a:cubicBezTo>
                        <a:pt x="4709" y="271"/>
                        <a:pt x="4274" y="1"/>
                        <a:pt x="38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" name="Google Shape;10470;p75">
                  <a:extLst>
                    <a:ext uri="{FF2B5EF4-FFF2-40B4-BE49-F238E27FC236}">
                      <a16:creationId xmlns:a16="http://schemas.microsoft.com/office/drawing/2014/main" id="{5A56B469-DD2F-4D75-9193-08E780AEA2E6}"/>
                    </a:ext>
                  </a:extLst>
                </p:cNvPr>
                <p:cNvSpPr/>
                <p:nvPr/>
              </p:nvSpPr>
              <p:spPr>
                <a:xfrm>
                  <a:off x="2875955" y="3938894"/>
                  <a:ext cx="503033" cy="477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6" h="17072" extrusionOk="0">
                      <a:moveTo>
                        <a:pt x="4362" y="13738"/>
                      </a:moveTo>
                      <a:lnTo>
                        <a:pt x="5515" y="13838"/>
                      </a:lnTo>
                      <a:lnTo>
                        <a:pt x="5966" y="14189"/>
                      </a:lnTo>
                      <a:lnTo>
                        <a:pt x="5916" y="16695"/>
                      </a:lnTo>
                      <a:lnTo>
                        <a:pt x="5339" y="17046"/>
                      </a:lnTo>
                      <a:lnTo>
                        <a:pt x="3710" y="16119"/>
                      </a:lnTo>
                      <a:lnTo>
                        <a:pt x="4362" y="13738"/>
                      </a:lnTo>
                      <a:close/>
                      <a:moveTo>
                        <a:pt x="3906" y="0"/>
                      </a:moveTo>
                      <a:cubicBezTo>
                        <a:pt x="3883" y="0"/>
                        <a:pt x="3859" y="1"/>
                        <a:pt x="3835" y="3"/>
                      </a:cubicBezTo>
                      <a:cubicBezTo>
                        <a:pt x="2231" y="129"/>
                        <a:pt x="1780" y="1131"/>
                        <a:pt x="1780" y="1131"/>
                      </a:cubicBezTo>
                      <a:lnTo>
                        <a:pt x="1" y="1407"/>
                      </a:lnTo>
                      <a:lnTo>
                        <a:pt x="828" y="2109"/>
                      </a:lnTo>
                      <a:lnTo>
                        <a:pt x="402" y="2735"/>
                      </a:lnTo>
                      <a:lnTo>
                        <a:pt x="1179" y="2735"/>
                      </a:lnTo>
                      <a:lnTo>
                        <a:pt x="1655" y="3086"/>
                      </a:lnTo>
                      <a:lnTo>
                        <a:pt x="4462" y="12911"/>
                      </a:lnTo>
                      <a:lnTo>
                        <a:pt x="3485" y="16620"/>
                      </a:lnTo>
                      <a:cubicBezTo>
                        <a:pt x="3084" y="16745"/>
                        <a:pt x="2507" y="16921"/>
                        <a:pt x="2031" y="17071"/>
                      </a:cubicBezTo>
                      <a:lnTo>
                        <a:pt x="7545" y="17071"/>
                      </a:lnTo>
                      <a:lnTo>
                        <a:pt x="6241" y="16445"/>
                      </a:lnTo>
                      <a:lnTo>
                        <a:pt x="6542" y="13988"/>
                      </a:lnTo>
                      <a:lnTo>
                        <a:pt x="11329" y="13186"/>
                      </a:lnTo>
                      <a:lnTo>
                        <a:pt x="13610" y="17071"/>
                      </a:lnTo>
                      <a:lnTo>
                        <a:pt x="17996" y="17071"/>
                      </a:lnTo>
                      <a:lnTo>
                        <a:pt x="13134" y="12259"/>
                      </a:lnTo>
                      <a:cubicBezTo>
                        <a:pt x="12181" y="7547"/>
                        <a:pt x="7770" y="4289"/>
                        <a:pt x="7770" y="4289"/>
                      </a:cubicBezTo>
                      <a:cubicBezTo>
                        <a:pt x="7770" y="4289"/>
                        <a:pt x="6191" y="1607"/>
                        <a:pt x="4738" y="304"/>
                      </a:cubicBezTo>
                      <a:cubicBezTo>
                        <a:pt x="4440" y="121"/>
                        <a:pt x="4163" y="0"/>
                        <a:pt x="39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7F07464-835E-4B61-B03C-E8399D166CCE}"/>
                </a:ext>
              </a:extLst>
            </p:cNvPr>
            <p:cNvSpPr txBox="1"/>
            <p:nvPr/>
          </p:nvSpPr>
          <p:spPr>
            <a:xfrm>
              <a:off x="5383524" y="2975887"/>
              <a:ext cx="508273" cy="348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>
                  <a:solidFill>
                    <a:schemeClr val="bg1"/>
                  </a:solidFill>
                </a:rPr>
                <a:t>If there is opponent’s pawn at new position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402AAEB-AB23-4115-ADA7-BEC91CA302FB}"/>
              </a:ext>
            </a:extLst>
          </p:cNvPr>
          <p:cNvGrpSpPr/>
          <p:nvPr/>
        </p:nvGrpSpPr>
        <p:grpSpPr>
          <a:xfrm>
            <a:off x="7667574" y="2801207"/>
            <a:ext cx="1002294" cy="258666"/>
            <a:chOff x="1454770" y="3577856"/>
            <a:chExt cx="1901760" cy="884554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416C338-77E4-4437-BCF0-507E8A86F56E}"/>
                </a:ext>
              </a:extLst>
            </p:cNvPr>
            <p:cNvSpPr/>
            <p:nvPr/>
          </p:nvSpPr>
          <p:spPr>
            <a:xfrm>
              <a:off x="1509199" y="3624444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6CAE0F7-CDF4-43A9-A367-6600E1D2E567}"/>
                </a:ext>
              </a:extLst>
            </p:cNvPr>
            <p:cNvSpPr/>
            <p:nvPr/>
          </p:nvSpPr>
          <p:spPr>
            <a:xfrm>
              <a:off x="1454770" y="3577856"/>
              <a:ext cx="1847331" cy="837966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just"/>
              <a:r>
                <a:rPr lang="en-US" sz="700" b="1" dirty="0"/>
                <a:t>Replace opponent</a:t>
              </a:r>
            </a:p>
          </p:txBody>
        </p:sp>
        <p:sp>
          <p:nvSpPr>
            <p:cNvPr id="135" name="Google Shape;10000;p73">
              <a:extLst>
                <a:ext uri="{FF2B5EF4-FFF2-40B4-BE49-F238E27FC236}">
                  <a16:creationId xmlns:a16="http://schemas.microsoft.com/office/drawing/2014/main" id="{0DBA1D9B-E45C-4689-9A9A-E681D444930B}"/>
                </a:ext>
              </a:extLst>
            </p:cNvPr>
            <p:cNvSpPr/>
            <p:nvPr/>
          </p:nvSpPr>
          <p:spPr>
            <a:xfrm flipH="1">
              <a:off x="2975382" y="371741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000;p73">
              <a:extLst>
                <a:ext uri="{FF2B5EF4-FFF2-40B4-BE49-F238E27FC236}">
                  <a16:creationId xmlns:a16="http://schemas.microsoft.com/office/drawing/2014/main" id="{34C30B9E-22DB-48D0-A099-30911EEA6F92}"/>
                </a:ext>
              </a:extLst>
            </p:cNvPr>
            <p:cNvSpPr/>
            <p:nvPr/>
          </p:nvSpPr>
          <p:spPr>
            <a:xfrm flipH="1">
              <a:off x="2857885" y="37788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00;p73">
              <a:extLst>
                <a:ext uri="{FF2B5EF4-FFF2-40B4-BE49-F238E27FC236}">
                  <a16:creationId xmlns:a16="http://schemas.microsoft.com/office/drawing/2014/main" id="{AB9F7703-52B6-47F1-A36A-1D40280E4DCA}"/>
                </a:ext>
              </a:extLst>
            </p:cNvPr>
            <p:cNvSpPr/>
            <p:nvPr/>
          </p:nvSpPr>
          <p:spPr>
            <a:xfrm flipH="1">
              <a:off x="1774537" y="4310415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000;p73">
              <a:extLst>
                <a:ext uri="{FF2B5EF4-FFF2-40B4-BE49-F238E27FC236}">
                  <a16:creationId xmlns:a16="http://schemas.microsoft.com/office/drawing/2014/main" id="{7AA5D032-D53D-4290-BCA6-7D742079A29D}"/>
                </a:ext>
              </a:extLst>
            </p:cNvPr>
            <p:cNvSpPr/>
            <p:nvPr/>
          </p:nvSpPr>
          <p:spPr>
            <a:xfrm flipH="1">
              <a:off x="1509199" y="432754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848C87A-B8D2-4AA3-86C6-E653E1925D19}"/>
              </a:ext>
            </a:extLst>
          </p:cNvPr>
          <p:cNvGrpSpPr/>
          <p:nvPr/>
        </p:nvGrpSpPr>
        <p:grpSpPr>
          <a:xfrm>
            <a:off x="6551495" y="3473650"/>
            <a:ext cx="70138" cy="176644"/>
            <a:chOff x="4469435" y="1208840"/>
            <a:chExt cx="284850" cy="846631"/>
          </a:xfrm>
        </p:grpSpPr>
        <p:sp>
          <p:nvSpPr>
            <p:cNvPr id="140" name="Arrow: Down 139">
              <a:extLst>
                <a:ext uri="{FF2B5EF4-FFF2-40B4-BE49-F238E27FC236}">
                  <a16:creationId xmlns:a16="http://schemas.microsoft.com/office/drawing/2014/main" id="{81CB51B2-DA61-4299-BE41-40E7A5A4ECD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ED1D475F-7F8C-400E-9389-20E2418A181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2" name="Arrow: Chevron 141">
              <a:extLst>
                <a:ext uri="{FF2B5EF4-FFF2-40B4-BE49-F238E27FC236}">
                  <a16:creationId xmlns:a16="http://schemas.microsoft.com/office/drawing/2014/main" id="{787D7DBD-AFD2-44E1-956B-ACD5F9EABCC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207C01B-CCBB-47A4-8A83-6F3F1B27DD09}"/>
              </a:ext>
            </a:extLst>
          </p:cNvPr>
          <p:cNvGrpSpPr/>
          <p:nvPr/>
        </p:nvGrpSpPr>
        <p:grpSpPr>
          <a:xfrm>
            <a:off x="6282358" y="3701683"/>
            <a:ext cx="654362" cy="208228"/>
            <a:chOff x="1454770" y="3577856"/>
            <a:chExt cx="1901760" cy="884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EDB9E74-F255-4299-8509-69C2D6515A90}"/>
                </a:ext>
              </a:extLst>
            </p:cNvPr>
            <p:cNvSpPr/>
            <p:nvPr/>
          </p:nvSpPr>
          <p:spPr>
            <a:xfrm>
              <a:off x="1509199" y="3624444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D9158A-5795-48EF-88E3-A74C14B5B946}"/>
                </a:ext>
              </a:extLst>
            </p:cNvPr>
            <p:cNvSpPr/>
            <p:nvPr/>
          </p:nvSpPr>
          <p:spPr>
            <a:xfrm>
              <a:off x="1454770" y="3577856"/>
              <a:ext cx="1847331" cy="837966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just"/>
              <a:r>
                <a:rPr lang="en-US" sz="600" b="1" dirty="0"/>
                <a:t>Move pawn</a:t>
              </a:r>
            </a:p>
          </p:txBody>
        </p:sp>
        <p:sp>
          <p:nvSpPr>
            <p:cNvPr id="146" name="Google Shape;10000;p73">
              <a:extLst>
                <a:ext uri="{FF2B5EF4-FFF2-40B4-BE49-F238E27FC236}">
                  <a16:creationId xmlns:a16="http://schemas.microsoft.com/office/drawing/2014/main" id="{5C5AD71F-EFC5-499C-AC75-9C9ADD0717DF}"/>
                </a:ext>
              </a:extLst>
            </p:cNvPr>
            <p:cNvSpPr/>
            <p:nvPr/>
          </p:nvSpPr>
          <p:spPr>
            <a:xfrm flipH="1">
              <a:off x="2975382" y="371741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000;p73">
              <a:extLst>
                <a:ext uri="{FF2B5EF4-FFF2-40B4-BE49-F238E27FC236}">
                  <a16:creationId xmlns:a16="http://schemas.microsoft.com/office/drawing/2014/main" id="{FCAFDB51-2F61-4E8C-91E8-D263EC14A661}"/>
                </a:ext>
              </a:extLst>
            </p:cNvPr>
            <p:cNvSpPr/>
            <p:nvPr/>
          </p:nvSpPr>
          <p:spPr>
            <a:xfrm flipH="1">
              <a:off x="2857885" y="37788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000;p73">
              <a:extLst>
                <a:ext uri="{FF2B5EF4-FFF2-40B4-BE49-F238E27FC236}">
                  <a16:creationId xmlns:a16="http://schemas.microsoft.com/office/drawing/2014/main" id="{41B68C56-5B12-4E63-95A7-58DD468D94A1}"/>
                </a:ext>
              </a:extLst>
            </p:cNvPr>
            <p:cNvSpPr/>
            <p:nvPr/>
          </p:nvSpPr>
          <p:spPr>
            <a:xfrm flipH="1">
              <a:off x="1774537" y="4310415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000;p73">
              <a:extLst>
                <a:ext uri="{FF2B5EF4-FFF2-40B4-BE49-F238E27FC236}">
                  <a16:creationId xmlns:a16="http://schemas.microsoft.com/office/drawing/2014/main" id="{0D9AA120-36E2-4B07-8923-F697D4B6C812}"/>
                </a:ext>
              </a:extLst>
            </p:cNvPr>
            <p:cNvSpPr/>
            <p:nvPr/>
          </p:nvSpPr>
          <p:spPr>
            <a:xfrm flipH="1">
              <a:off x="1509199" y="432754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3B3D40D-BE9A-4711-9D5C-4F3709704B32}"/>
              </a:ext>
            </a:extLst>
          </p:cNvPr>
          <p:cNvGrpSpPr/>
          <p:nvPr/>
        </p:nvGrpSpPr>
        <p:grpSpPr>
          <a:xfrm>
            <a:off x="5458423" y="3352285"/>
            <a:ext cx="92731" cy="275129"/>
            <a:chOff x="4469435" y="1208840"/>
            <a:chExt cx="284850" cy="846631"/>
          </a:xfrm>
        </p:grpSpPr>
        <p:sp>
          <p:nvSpPr>
            <p:cNvPr id="151" name="Arrow: Down 150">
              <a:extLst>
                <a:ext uri="{FF2B5EF4-FFF2-40B4-BE49-F238E27FC236}">
                  <a16:creationId xmlns:a16="http://schemas.microsoft.com/office/drawing/2014/main" id="{AE211319-93B5-4F3F-9879-7B7B9348D11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Arrow: Chevron 151">
              <a:extLst>
                <a:ext uri="{FF2B5EF4-FFF2-40B4-BE49-F238E27FC236}">
                  <a16:creationId xmlns:a16="http://schemas.microsoft.com/office/drawing/2014/main" id="{2601695E-CA7F-48A5-8205-EB7E90ABC0A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CAE75A30-257B-4BBD-99D8-38736B00285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C330E0-37EA-4BD8-AC17-992768800146}"/>
              </a:ext>
            </a:extLst>
          </p:cNvPr>
          <p:cNvGrpSpPr/>
          <p:nvPr/>
        </p:nvGrpSpPr>
        <p:grpSpPr>
          <a:xfrm>
            <a:off x="5132883" y="3687291"/>
            <a:ext cx="778871" cy="835904"/>
            <a:chOff x="5296701" y="2688157"/>
            <a:chExt cx="778871" cy="83590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AC03A4C-7AC0-400A-BD61-5A90FE472C8B}"/>
                </a:ext>
              </a:extLst>
            </p:cNvPr>
            <p:cNvGrpSpPr/>
            <p:nvPr/>
          </p:nvGrpSpPr>
          <p:grpSpPr>
            <a:xfrm>
              <a:off x="5296701" y="2688157"/>
              <a:ext cx="778871" cy="835904"/>
              <a:chOff x="1457205" y="1814377"/>
              <a:chExt cx="1280742" cy="1377955"/>
            </a:xfrm>
          </p:grpSpPr>
          <p:sp>
            <p:nvSpPr>
              <p:cNvPr id="157" name="Google Shape;9995;p73">
                <a:extLst>
                  <a:ext uri="{FF2B5EF4-FFF2-40B4-BE49-F238E27FC236}">
                    <a16:creationId xmlns:a16="http://schemas.microsoft.com/office/drawing/2014/main" id="{D36CA519-F4A9-4B89-A7B8-7C77C13C06CC}"/>
                  </a:ext>
                </a:extLst>
              </p:cNvPr>
              <p:cNvSpPr/>
              <p:nvPr/>
            </p:nvSpPr>
            <p:spPr>
              <a:xfrm flipH="1">
                <a:off x="1669147" y="1908981"/>
                <a:ext cx="91621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67" h="6067" extrusionOk="0">
                    <a:moveTo>
                      <a:pt x="5039" y="0"/>
                    </a:moveTo>
                    <a:lnTo>
                      <a:pt x="1" y="6067"/>
                    </a:lnTo>
                    <a:lnTo>
                      <a:pt x="8667" y="6067"/>
                    </a:lnTo>
                    <a:lnTo>
                      <a:pt x="50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9996;p73">
                <a:extLst>
                  <a:ext uri="{FF2B5EF4-FFF2-40B4-BE49-F238E27FC236}">
                    <a16:creationId xmlns:a16="http://schemas.microsoft.com/office/drawing/2014/main" id="{C039FF09-C2FE-4044-ADC6-86B2F96CC972}"/>
                  </a:ext>
                </a:extLst>
              </p:cNvPr>
              <p:cNvSpPr/>
              <p:nvPr/>
            </p:nvSpPr>
            <p:spPr>
              <a:xfrm flipH="1">
                <a:off x="1458094" y="1908271"/>
                <a:ext cx="91769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067" extrusionOk="0">
                    <a:moveTo>
                      <a:pt x="3100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dirty="0"/>
              </a:p>
            </p:txBody>
          </p:sp>
          <p:sp>
            <p:nvSpPr>
              <p:cNvPr id="159" name="Google Shape;9995;p73">
                <a:extLst>
                  <a:ext uri="{FF2B5EF4-FFF2-40B4-BE49-F238E27FC236}">
                    <a16:creationId xmlns:a16="http://schemas.microsoft.com/office/drawing/2014/main" id="{13AE1755-65D3-492C-9CFB-F792181585F3}"/>
                  </a:ext>
                </a:extLst>
              </p:cNvPr>
              <p:cNvSpPr/>
              <p:nvPr/>
            </p:nvSpPr>
            <p:spPr>
              <a:xfrm rot="10800000" flipH="1">
                <a:off x="1668258" y="2550959"/>
                <a:ext cx="91621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67" h="6067" extrusionOk="0">
                    <a:moveTo>
                      <a:pt x="5039" y="0"/>
                    </a:moveTo>
                    <a:lnTo>
                      <a:pt x="1" y="6067"/>
                    </a:lnTo>
                    <a:lnTo>
                      <a:pt x="8667" y="6067"/>
                    </a:lnTo>
                    <a:lnTo>
                      <a:pt x="50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9996;p73">
                <a:extLst>
                  <a:ext uri="{FF2B5EF4-FFF2-40B4-BE49-F238E27FC236}">
                    <a16:creationId xmlns:a16="http://schemas.microsoft.com/office/drawing/2014/main" id="{76D8B0F0-8F24-4DDC-B404-51AB817BE1E2}"/>
                  </a:ext>
                </a:extLst>
              </p:cNvPr>
              <p:cNvSpPr/>
              <p:nvPr/>
            </p:nvSpPr>
            <p:spPr>
              <a:xfrm rot="10800000" flipH="1">
                <a:off x="1457205" y="2550249"/>
                <a:ext cx="917690" cy="641373"/>
              </a:xfrm>
              <a:custGeom>
                <a:avLst/>
                <a:gdLst/>
                <a:ahLst/>
                <a:cxnLst/>
                <a:rect l="l" t="t" r="r" b="b"/>
                <a:pathLst>
                  <a:path w="8681" h="6067" extrusionOk="0">
                    <a:moveTo>
                      <a:pt x="3100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31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61" name="Google Shape;10468;p75">
                <a:extLst>
                  <a:ext uri="{FF2B5EF4-FFF2-40B4-BE49-F238E27FC236}">
                    <a16:creationId xmlns:a16="http://schemas.microsoft.com/office/drawing/2014/main" id="{429A9CFC-3244-43E8-B6BA-9B7291EBEF10}"/>
                  </a:ext>
                </a:extLst>
              </p:cNvPr>
              <p:cNvGrpSpPr/>
              <p:nvPr/>
            </p:nvGrpSpPr>
            <p:grpSpPr>
              <a:xfrm rot="2097047">
                <a:off x="2222306" y="1814377"/>
                <a:ext cx="515641" cy="487688"/>
                <a:chOff x="2863348" y="3928411"/>
                <a:chExt cx="515641" cy="487688"/>
              </a:xfrm>
            </p:grpSpPr>
            <p:sp>
              <p:nvSpPr>
                <p:cNvPr id="162" name="Google Shape;10469;p75">
                  <a:extLst>
                    <a:ext uri="{FF2B5EF4-FFF2-40B4-BE49-F238E27FC236}">
                      <a16:creationId xmlns:a16="http://schemas.microsoft.com/office/drawing/2014/main" id="{3A84AD65-FC50-4410-B419-29719A12FF5C}"/>
                    </a:ext>
                  </a:extLst>
                </p:cNvPr>
                <p:cNvSpPr/>
                <p:nvPr/>
              </p:nvSpPr>
              <p:spPr>
                <a:xfrm>
                  <a:off x="2863348" y="3928411"/>
                  <a:ext cx="515640" cy="487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7" h="17447" extrusionOk="0">
                      <a:moveTo>
                        <a:pt x="4813" y="14113"/>
                      </a:moveTo>
                      <a:lnTo>
                        <a:pt x="5966" y="14213"/>
                      </a:lnTo>
                      <a:lnTo>
                        <a:pt x="5941" y="14539"/>
                      </a:lnTo>
                      <a:lnTo>
                        <a:pt x="5916" y="16719"/>
                      </a:lnTo>
                      <a:lnTo>
                        <a:pt x="5339" y="17045"/>
                      </a:lnTo>
                      <a:lnTo>
                        <a:pt x="4662" y="16744"/>
                      </a:lnTo>
                      <a:lnTo>
                        <a:pt x="4161" y="16494"/>
                      </a:lnTo>
                      <a:lnTo>
                        <a:pt x="4813" y="14113"/>
                      </a:lnTo>
                      <a:close/>
                      <a:moveTo>
                        <a:pt x="3886" y="1"/>
                      </a:moveTo>
                      <a:cubicBezTo>
                        <a:pt x="3869" y="1"/>
                        <a:pt x="3852" y="1"/>
                        <a:pt x="3835" y="2"/>
                      </a:cubicBezTo>
                      <a:cubicBezTo>
                        <a:pt x="2231" y="128"/>
                        <a:pt x="1755" y="1155"/>
                        <a:pt x="1755" y="1155"/>
                      </a:cubicBezTo>
                      <a:lnTo>
                        <a:pt x="1" y="1406"/>
                      </a:lnTo>
                      <a:lnTo>
                        <a:pt x="828" y="2133"/>
                      </a:lnTo>
                      <a:lnTo>
                        <a:pt x="101" y="3110"/>
                      </a:lnTo>
                      <a:lnTo>
                        <a:pt x="1630" y="3110"/>
                      </a:lnTo>
                      <a:lnTo>
                        <a:pt x="1730" y="3461"/>
                      </a:lnTo>
                      <a:lnTo>
                        <a:pt x="4437" y="12935"/>
                      </a:lnTo>
                      <a:lnTo>
                        <a:pt x="3484" y="16644"/>
                      </a:lnTo>
                      <a:cubicBezTo>
                        <a:pt x="2607" y="16895"/>
                        <a:pt x="1078" y="17371"/>
                        <a:pt x="1028" y="17446"/>
                      </a:cubicBezTo>
                      <a:lnTo>
                        <a:pt x="8622" y="17446"/>
                      </a:lnTo>
                      <a:lnTo>
                        <a:pt x="7194" y="16970"/>
                      </a:lnTo>
                      <a:lnTo>
                        <a:pt x="6692" y="16820"/>
                      </a:lnTo>
                      <a:lnTo>
                        <a:pt x="6993" y="14363"/>
                      </a:lnTo>
                      <a:lnTo>
                        <a:pt x="11780" y="13561"/>
                      </a:lnTo>
                      <a:lnTo>
                        <a:pt x="12006" y="13987"/>
                      </a:lnTo>
                      <a:lnTo>
                        <a:pt x="13785" y="17446"/>
                      </a:lnTo>
                      <a:lnTo>
                        <a:pt x="18447" y="17446"/>
                      </a:lnTo>
                      <a:lnTo>
                        <a:pt x="13585" y="12634"/>
                      </a:lnTo>
                      <a:cubicBezTo>
                        <a:pt x="12632" y="7922"/>
                        <a:pt x="8221" y="4664"/>
                        <a:pt x="8221" y="4664"/>
                      </a:cubicBezTo>
                      <a:cubicBezTo>
                        <a:pt x="8221" y="4664"/>
                        <a:pt x="6642" y="1982"/>
                        <a:pt x="5189" y="679"/>
                      </a:cubicBezTo>
                      <a:cubicBezTo>
                        <a:pt x="4709" y="271"/>
                        <a:pt x="4274" y="1"/>
                        <a:pt x="38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63" name="Google Shape;10470;p75">
                  <a:extLst>
                    <a:ext uri="{FF2B5EF4-FFF2-40B4-BE49-F238E27FC236}">
                      <a16:creationId xmlns:a16="http://schemas.microsoft.com/office/drawing/2014/main" id="{51869990-4138-452C-B440-0B919D893DC3}"/>
                    </a:ext>
                  </a:extLst>
                </p:cNvPr>
                <p:cNvSpPr/>
                <p:nvPr/>
              </p:nvSpPr>
              <p:spPr>
                <a:xfrm>
                  <a:off x="2875955" y="3938894"/>
                  <a:ext cx="503033" cy="477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96" h="17072" extrusionOk="0">
                      <a:moveTo>
                        <a:pt x="4362" y="13738"/>
                      </a:moveTo>
                      <a:lnTo>
                        <a:pt x="5515" y="13838"/>
                      </a:lnTo>
                      <a:lnTo>
                        <a:pt x="5966" y="14189"/>
                      </a:lnTo>
                      <a:lnTo>
                        <a:pt x="5916" y="16695"/>
                      </a:lnTo>
                      <a:lnTo>
                        <a:pt x="5339" y="17046"/>
                      </a:lnTo>
                      <a:lnTo>
                        <a:pt x="3710" y="16119"/>
                      </a:lnTo>
                      <a:lnTo>
                        <a:pt x="4362" y="13738"/>
                      </a:lnTo>
                      <a:close/>
                      <a:moveTo>
                        <a:pt x="3906" y="0"/>
                      </a:moveTo>
                      <a:cubicBezTo>
                        <a:pt x="3883" y="0"/>
                        <a:pt x="3859" y="1"/>
                        <a:pt x="3835" y="3"/>
                      </a:cubicBezTo>
                      <a:cubicBezTo>
                        <a:pt x="2231" y="129"/>
                        <a:pt x="1780" y="1131"/>
                        <a:pt x="1780" y="1131"/>
                      </a:cubicBezTo>
                      <a:lnTo>
                        <a:pt x="1" y="1407"/>
                      </a:lnTo>
                      <a:lnTo>
                        <a:pt x="828" y="2109"/>
                      </a:lnTo>
                      <a:lnTo>
                        <a:pt x="402" y="2735"/>
                      </a:lnTo>
                      <a:lnTo>
                        <a:pt x="1179" y="2735"/>
                      </a:lnTo>
                      <a:lnTo>
                        <a:pt x="1655" y="3086"/>
                      </a:lnTo>
                      <a:lnTo>
                        <a:pt x="4462" y="12911"/>
                      </a:lnTo>
                      <a:lnTo>
                        <a:pt x="3485" y="16620"/>
                      </a:lnTo>
                      <a:cubicBezTo>
                        <a:pt x="3084" y="16745"/>
                        <a:pt x="2507" y="16921"/>
                        <a:pt x="2031" y="17071"/>
                      </a:cubicBezTo>
                      <a:lnTo>
                        <a:pt x="7545" y="17071"/>
                      </a:lnTo>
                      <a:lnTo>
                        <a:pt x="6241" y="16445"/>
                      </a:lnTo>
                      <a:lnTo>
                        <a:pt x="6542" y="13988"/>
                      </a:lnTo>
                      <a:lnTo>
                        <a:pt x="11329" y="13186"/>
                      </a:lnTo>
                      <a:lnTo>
                        <a:pt x="13610" y="17071"/>
                      </a:lnTo>
                      <a:lnTo>
                        <a:pt x="17996" y="17071"/>
                      </a:lnTo>
                      <a:lnTo>
                        <a:pt x="13134" y="12259"/>
                      </a:lnTo>
                      <a:cubicBezTo>
                        <a:pt x="12181" y="7547"/>
                        <a:pt x="7770" y="4289"/>
                        <a:pt x="7770" y="4289"/>
                      </a:cubicBezTo>
                      <a:cubicBezTo>
                        <a:pt x="7770" y="4289"/>
                        <a:pt x="6191" y="1607"/>
                        <a:pt x="4738" y="304"/>
                      </a:cubicBezTo>
                      <a:cubicBezTo>
                        <a:pt x="4440" y="121"/>
                        <a:pt x="4163" y="0"/>
                        <a:pt x="39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3C0EEA7-CF2D-4A7C-B4A0-96B77B9F8530}"/>
                </a:ext>
              </a:extLst>
            </p:cNvPr>
            <p:cNvSpPr txBox="1"/>
            <p:nvPr/>
          </p:nvSpPr>
          <p:spPr>
            <a:xfrm>
              <a:off x="5346512" y="2923681"/>
              <a:ext cx="5082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/>
              <a:r>
                <a:rPr lang="en-US" sz="400" b="1" dirty="0">
                  <a:solidFill>
                    <a:schemeClr val="bg1"/>
                  </a:solidFill>
                </a:rPr>
                <a:t>if player has only one pawn OR can’t move any pawn</a:t>
              </a:r>
            </a:p>
          </p:txBody>
        </p:sp>
      </p:grpSp>
      <p:sp>
        <p:nvSpPr>
          <p:cNvPr id="164" name="Google Shape;7934;p47">
            <a:extLst>
              <a:ext uri="{FF2B5EF4-FFF2-40B4-BE49-F238E27FC236}">
                <a16:creationId xmlns:a16="http://schemas.microsoft.com/office/drawing/2014/main" id="{3BDCBBEA-9D02-4D14-B358-C089167ECB5D}"/>
              </a:ext>
            </a:extLst>
          </p:cNvPr>
          <p:cNvSpPr txBox="1">
            <a:spLocks/>
          </p:cNvSpPr>
          <p:nvPr/>
        </p:nvSpPr>
        <p:spPr>
          <a:xfrm>
            <a:off x="5923300" y="2588866"/>
            <a:ext cx="428763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1000" dirty="0"/>
              <a:t>YES</a:t>
            </a:r>
          </a:p>
        </p:txBody>
      </p:sp>
      <p:sp>
        <p:nvSpPr>
          <p:cNvPr id="165" name="Google Shape;7934;p47">
            <a:extLst>
              <a:ext uri="{FF2B5EF4-FFF2-40B4-BE49-F238E27FC236}">
                <a16:creationId xmlns:a16="http://schemas.microsoft.com/office/drawing/2014/main" id="{D60A653D-0DB8-456E-AD80-456FC2E897BD}"/>
              </a:ext>
            </a:extLst>
          </p:cNvPr>
          <p:cNvSpPr txBox="1">
            <a:spLocks/>
          </p:cNvSpPr>
          <p:nvPr/>
        </p:nvSpPr>
        <p:spPr>
          <a:xfrm>
            <a:off x="7238662" y="2558315"/>
            <a:ext cx="428763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1000" dirty="0"/>
              <a:t>YES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A56F1DD-99FE-42CF-B3AC-70F299679C75}"/>
              </a:ext>
            </a:extLst>
          </p:cNvPr>
          <p:cNvGrpSpPr/>
          <p:nvPr/>
        </p:nvGrpSpPr>
        <p:grpSpPr>
          <a:xfrm rot="16200000">
            <a:off x="5976277" y="4007707"/>
            <a:ext cx="92731" cy="275129"/>
            <a:chOff x="4469435" y="1208840"/>
            <a:chExt cx="284850" cy="846631"/>
          </a:xfrm>
        </p:grpSpPr>
        <p:sp>
          <p:nvSpPr>
            <p:cNvPr id="170" name="Arrow: Down 169">
              <a:extLst>
                <a:ext uri="{FF2B5EF4-FFF2-40B4-BE49-F238E27FC236}">
                  <a16:creationId xmlns:a16="http://schemas.microsoft.com/office/drawing/2014/main" id="{4B9CF32F-8E04-4FB0-8AED-C6F5824407C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4F02587B-C4C2-475E-B6B0-BC6E54FEB0DD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Arrow: Chevron 171">
              <a:extLst>
                <a:ext uri="{FF2B5EF4-FFF2-40B4-BE49-F238E27FC236}">
                  <a16:creationId xmlns:a16="http://schemas.microsoft.com/office/drawing/2014/main" id="{3B97544D-E7D0-44FB-A86E-B0A0E2D9C3AB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16E9E22-4A62-41BB-9713-E7285F29C066}"/>
              </a:ext>
            </a:extLst>
          </p:cNvPr>
          <p:cNvGrpSpPr/>
          <p:nvPr/>
        </p:nvGrpSpPr>
        <p:grpSpPr>
          <a:xfrm>
            <a:off x="6172235" y="4055280"/>
            <a:ext cx="835598" cy="206730"/>
            <a:chOff x="3819246" y="3020206"/>
            <a:chExt cx="2949434" cy="1151535"/>
          </a:xfrm>
        </p:grpSpPr>
        <p:sp>
          <p:nvSpPr>
            <p:cNvPr id="174" name="Flowchart: Data 173">
              <a:extLst>
                <a:ext uri="{FF2B5EF4-FFF2-40B4-BE49-F238E27FC236}">
                  <a16:creationId xmlns:a16="http://schemas.microsoft.com/office/drawing/2014/main" id="{6F7FC982-A4FC-4A72-94AB-2599917CBDD4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lowchart: Data 174">
              <a:extLst>
                <a:ext uri="{FF2B5EF4-FFF2-40B4-BE49-F238E27FC236}">
                  <a16:creationId xmlns:a16="http://schemas.microsoft.com/office/drawing/2014/main" id="{4EE12D4D-8B28-46B3-AAAE-7910CD655823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Print you can’t move</a:t>
              </a:r>
            </a:p>
          </p:txBody>
        </p:sp>
        <p:sp>
          <p:nvSpPr>
            <p:cNvPr id="176" name="Google Shape;10000;p73">
              <a:extLst>
                <a:ext uri="{FF2B5EF4-FFF2-40B4-BE49-F238E27FC236}">
                  <a16:creationId xmlns:a16="http://schemas.microsoft.com/office/drawing/2014/main" id="{41879BE8-721B-4091-B518-77D1B31BF170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00;p73">
              <a:extLst>
                <a:ext uri="{FF2B5EF4-FFF2-40B4-BE49-F238E27FC236}">
                  <a16:creationId xmlns:a16="http://schemas.microsoft.com/office/drawing/2014/main" id="{E6DF6571-A724-49D4-9A94-1098C3B2288F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000;p73">
              <a:extLst>
                <a:ext uri="{FF2B5EF4-FFF2-40B4-BE49-F238E27FC236}">
                  <a16:creationId xmlns:a16="http://schemas.microsoft.com/office/drawing/2014/main" id="{32A61D55-6CC8-44E0-AA4D-8A073BEEAE5A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000;p73">
              <a:extLst>
                <a:ext uri="{FF2B5EF4-FFF2-40B4-BE49-F238E27FC236}">
                  <a16:creationId xmlns:a16="http://schemas.microsoft.com/office/drawing/2014/main" id="{AA5E225F-0727-45D4-B288-4178C776560D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000;p73">
              <a:extLst>
                <a:ext uri="{FF2B5EF4-FFF2-40B4-BE49-F238E27FC236}">
                  <a16:creationId xmlns:a16="http://schemas.microsoft.com/office/drawing/2014/main" id="{B7EF74C9-E6C7-4CA8-8DAF-376BD769FF7E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000;p73">
              <a:extLst>
                <a:ext uri="{FF2B5EF4-FFF2-40B4-BE49-F238E27FC236}">
                  <a16:creationId xmlns:a16="http://schemas.microsoft.com/office/drawing/2014/main" id="{851AA484-32E5-41DE-B4DB-C4E54EF54EDE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" name="Google Shape;10258;p74">
              <a:extLst>
                <a:ext uri="{FF2B5EF4-FFF2-40B4-BE49-F238E27FC236}">
                  <a16:creationId xmlns:a16="http://schemas.microsoft.com/office/drawing/2014/main" id="{730336D8-5962-4EC1-B1E0-F8FEEEA2B4F8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183" name="Google Shape;10259;p74">
                <a:extLst>
                  <a:ext uri="{FF2B5EF4-FFF2-40B4-BE49-F238E27FC236}">
                    <a16:creationId xmlns:a16="http://schemas.microsoft.com/office/drawing/2014/main" id="{21A7F751-BB6A-455D-B172-DF5465620B74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0260;p74">
                <a:extLst>
                  <a:ext uri="{FF2B5EF4-FFF2-40B4-BE49-F238E27FC236}">
                    <a16:creationId xmlns:a16="http://schemas.microsoft.com/office/drawing/2014/main" id="{75ECB8D1-D1BD-407E-9233-354694F0616E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0261;p74">
                <a:extLst>
                  <a:ext uri="{FF2B5EF4-FFF2-40B4-BE49-F238E27FC236}">
                    <a16:creationId xmlns:a16="http://schemas.microsoft.com/office/drawing/2014/main" id="{3E461A51-7F2B-4EBD-807D-7AC2701CFD24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10262;p74">
                <a:extLst>
                  <a:ext uri="{FF2B5EF4-FFF2-40B4-BE49-F238E27FC236}">
                    <a16:creationId xmlns:a16="http://schemas.microsoft.com/office/drawing/2014/main" id="{16CDE87C-3E12-4DC8-A2B3-98575B2CF9BC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0263;p74">
                <a:extLst>
                  <a:ext uri="{FF2B5EF4-FFF2-40B4-BE49-F238E27FC236}">
                    <a16:creationId xmlns:a16="http://schemas.microsoft.com/office/drawing/2014/main" id="{FEEDB419-6DFC-490E-BD31-BBC8596967CA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0264;p74">
                <a:extLst>
                  <a:ext uri="{FF2B5EF4-FFF2-40B4-BE49-F238E27FC236}">
                    <a16:creationId xmlns:a16="http://schemas.microsoft.com/office/drawing/2014/main" id="{FB41A51A-65AD-471A-B5E3-36DA40B11D91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10265;p74">
                <a:extLst>
                  <a:ext uri="{FF2B5EF4-FFF2-40B4-BE49-F238E27FC236}">
                    <a16:creationId xmlns:a16="http://schemas.microsoft.com/office/drawing/2014/main" id="{D8D68379-54B6-4205-9688-9E23CE680354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10266;p74">
                <a:extLst>
                  <a:ext uri="{FF2B5EF4-FFF2-40B4-BE49-F238E27FC236}">
                    <a16:creationId xmlns:a16="http://schemas.microsoft.com/office/drawing/2014/main" id="{4F1C4A24-99BF-44DD-9FE2-1E139D86E507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0267;p74">
                <a:extLst>
                  <a:ext uri="{FF2B5EF4-FFF2-40B4-BE49-F238E27FC236}">
                    <a16:creationId xmlns:a16="http://schemas.microsoft.com/office/drawing/2014/main" id="{FEDFFB00-CA6A-44CD-BCB2-87156F72A876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10268;p74">
                <a:extLst>
                  <a:ext uri="{FF2B5EF4-FFF2-40B4-BE49-F238E27FC236}">
                    <a16:creationId xmlns:a16="http://schemas.microsoft.com/office/drawing/2014/main" id="{6208C567-F5AE-4020-B7AA-FAB608FF5086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10269;p74">
                <a:extLst>
                  <a:ext uri="{FF2B5EF4-FFF2-40B4-BE49-F238E27FC236}">
                    <a16:creationId xmlns:a16="http://schemas.microsoft.com/office/drawing/2014/main" id="{07B68E7D-08C5-41EF-9940-F0E04F65AF09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0270;p74">
                <a:extLst>
                  <a:ext uri="{FF2B5EF4-FFF2-40B4-BE49-F238E27FC236}">
                    <a16:creationId xmlns:a16="http://schemas.microsoft.com/office/drawing/2014/main" id="{FFF16499-635E-4CBD-B6D4-E6043AEB1E8D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0271;p74">
                <a:extLst>
                  <a:ext uri="{FF2B5EF4-FFF2-40B4-BE49-F238E27FC236}">
                    <a16:creationId xmlns:a16="http://schemas.microsoft.com/office/drawing/2014/main" id="{87294064-12E0-41FF-B921-BA2BDFC4B6F4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0272;p74">
                <a:extLst>
                  <a:ext uri="{FF2B5EF4-FFF2-40B4-BE49-F238E27FC236}">
                    <a16:creationId xmlns:a16="http://schemas.microsoft.com/office/drawing/2014/main" id="{1B021AD4-AE07-4F38-8FC3-79C08279FE38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0273;p74">
                <a:extLst>
                  <a:ext uri="{FF2B5EF4-FFF2-40B4-BE49-F238E27FC236}">
                    <a16:creationId xmlns:a16="http://schemas.microsoft.com/office/drawing/2014/main" id="{5615C189-EDE6-4912-BF8C-F6FF393FDCD1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10274;p74">
                <a:extLst>
                  <a:ext uri="{FF2B5EF4-FFF2-40B4-BE49-F238E27FC236}">
                    <a16:creationId xmlns:a16="http://schemas.microsoft.com/office/drawing/2014/main" id="{DD1E2312-7F10-4EC8-B4B7-66DEC865F479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" name="Google Shape;10275;p74">
                <a:extLst>
                  <a:ext uri="{FF2B5EF4-FFF2-40B4-BE49-F238E27FC236}">
                    <a16:creationId xmlns:a16="http://schemas.microsoft.com/office/drawing/2014/main" id="{AEE0246E-6322-48E7-B60B-869A96C067C8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10276;p74">
                <a:extLst>
                  <a:ext uri="{FF2B5EF4-FFF2-40B4-BE49-F238E27FC236}">
                    <a16:creationId xmlns:a16="http://schemas.microsoft.com/office/drawing/2014/main" id="{2DCBA3FB-8208-4BF8-9DA9-66247004D9CD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10277;p74">
                <a:extLst>
                  <a:ext uri="{FF2B5EF4-FFF2-40B4-BE49-F238E27FC236}">
                    <a16:creationId xmlns:a16="http://schemas.microsoft.com/office/drawing/2014/main" id="{8DB3D7C2-069D-44F3-9B07-7CC1978CF486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06" name="Google Shape;7934;p47">
            <a:extLst>
              <a:ext uri="{FF2B5EF4-FFF2-40B4-BE49-F238E27FC236}">
                <a16:creationId xmlns:a16="http://schemas.microsoft.com/office/drawing/2014/main" id="{572B7384-9374-4BAD-A009-A20719C00A9D}"/>
              </a:ext>
            </a:extLst>
          </p:cNvPr>
          <p:cNvSpPr txBox="1">
            <a:spLocks/>
          </p:cNvSpPr>
          <p:nvPr/>
        </p:nvSpPr>
        <p:spPr>
          <a:xfrm>
            <a:off x="5817061" y="3818757"/>
            <a:ext cx="428763" cy="3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1000" dirty="0"/>
              <a:t>YES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FCD7D3D-4F17-41A1-9176-0C41C4539F53}"/>
              </a:ext>
            </a:extLst>
          </p:cNvPr>
          <p:cNvGrpSpPr/>
          <p:nvPr/>
        </p:nvGrpSpPr>
        <p:grpSpPr>
          <a:xfrm rot="5400000">
            <a:off x="4918462" y="4007707"/>
            <a:ext cx="92731" cy="275129"/>
            <a:chOff x="4469435" y="1208840"/>
            <a:chExt cx="284850" cy="846631"/>
          </a:xfrm>
        </p:grpSpPr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D16EA5DA-BF43-40CA-A820-98624DEFCF5A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Chevron 214">
              <a:extLst>
                <a:ext uri="{FF2B5EF4-FFF2-40B4-BE49-F238E27FC236}">
                  <a16:creationId xmlns:a16="http://schemas.microsoft.com/office/drawing/2014/main" id="{03C81CB3-4B59-4483-ADBA-B51795C6A25D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Arrow: Chevron 215">
              <a:extLst>
                <a:ext uri="{FF2B5EF4-FFF2-40B4-BE49-F238E27FC236}">
                  <a16:creationId xmlns:a16="http://schemas.microsoft.com/office/drawing/2014/main" id="{FF532B5E-F9A7-418C-B941-36D83CCD05C9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F857AA7-3731-4064-80E0-4A119CE72BCA}"/>
              </a:ext>
            </a:extLst>
          </p:cNvPr>
          <p:cNvGrpSpPr/>
          <p:nvPr/>
        </p:nvGrpSpPr>
        <p:grpSpPr>
          <a:xfrm>
            <a:off x="4011574" y="4024728"/>
            <a:ext cx="835598" cy="206730"/>
            <a:chOff x="3819246" y="3020206"/>
            <a:chExt cx="2949434" cy="1151535"/>
          </a:xfrm>
        </p:grpSpPr>
        <p:sp>
          <p:nvSpPr>
            <p:cNvPr id="218" name="Flowchart: Data 217">
              <a:extLst>
                <a:ext uri="{FF2B5EF4-FFF2-40B4-BE49-F238E27FC236}">
                  <a16:creationId xmlns:a16="http://schemas.microsoft.com/office/drawing/2014/main" id="{38B27D32-6E1F-425D-BDFF-D4E03FE3CE5A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lowchart: Data 218">
              <a:extLst>
                <a:ext uri="{FF2B5EF4-FFF2-40B4-BE49-F238E27FC236}">
                  <a16:creationId xmlns:a16="http://schemas.microsoft.com/office/drawing/2014/main" id="{D6DF2480-4E4C-4A2D-AD0E-BB58C9750D99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Print choose other pawn to move</a:t>
              </a:r>
            </a:p>
          </p:txBody>
        </p:sp>
        <p:sp>
          <p:nvSpPr>
            <p:cNvPr id="220" name="Google Shape;10000;p73">
              <a:extLst>
                <a:ext uri="{FF2B5EF4-FFF2-40B4-BE49-F238E27FC236}">
                  <a16:creationId xmlns:a16="http://schemas.microsoft.com/office/drawing/2014/main" id="{C18F77DD-FAA8-4704-A50D-E633D59CD63B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00;p73">
              <a:extLst>
                <a:ext uri="{FF2B5EF4-FFF2-40B4-BE49-F238E27FC236}">
                  <a16:creationId xmlns:a16="http://schemas.microsoft.com/office/drawing/2014/main" id="{DC2979F9-ED26-46BF-A85A-24A629843F86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00;p73">
              <a:extLst>
                <a:ext uri="{FF2B5EF4-FFF2-40B4-BE49-F238E27FC236}">
                  <a16:creationId xmlns:a16="http://schemas.microsoft.com/office/drawing/2014/main" id="{6AC3386F-2A9F-4226-BECD-97CA23786B74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00;p73">
              <a:extLst>
                <a:ext uri="{FF2B5EF4-FFF2-40B4-BE49-F238E27FC236}">
                  <a16:creationId xmlns:a16="http://schemas.microsoft.com/office/drawing/2014/main" id="{C829D08A-1587-4F8D-9D16-C50CC410AF1D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00;p73">
              <a:extLst>
                <a:ext uri="{FF2B5EF4-FFF2-40B4-BE49-F238E27FC236}">
                  <a16:creationId xmlns:a16="http://schemas.microsoft.com/office/drawing/2014/main" id="{59CF9B6B-1A3B-49E7-A821-9D84084CF412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000;p73">
              <a:extLst>
                <a:ext uri="{FF2B5EF4-FFF2-40B4-BE49-F238E27FC236}">
                  <a16:creationId xmlns:a16="http://schemas.microsoft.com/office/drawing/2014/main" id="{91440FCD-DCB6-411F-9347-885CBA9514CD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10258;p74">
              <a:extLst>
                <a:ext uri="{FF2B5EF4-FFF2-40B4-BE49-F238E27FC236}">
                  <a16:creationId xmlns:a16="http://schemas.microsoft.com/office/drawing/2014/main" id="{3EF636FF-4206-4B99-9721-0A9E4C40E030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227" name="Google Shape;10259;p74">
                <a:extLst>
                  <a:ext uri="{FF2B5EF4-FFF2-40B4-BE49-F238E27FC236}">
                    <a16:creationId xmlns:a16="http://schemas.microsoft.com/office/drawing/2014/main" id="{5B92FCF7-4E59-4F0C-B0B5-1AF25D5D3DB1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Google Shape;10260;p74">
                <a:extLst>
                  <a:ext uri="{FF2B5EF4-FFF2-40B4-BE49-F238E27FC236}">
                    <a16:creationId xmlns:a16="http://schemas.microsoft.com/office/drawing/2014/main" id="{3BA16DF0-73E3-4513-875C-459F91AA65B9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10261;p74">
                <a:extLst>
                  <a:ext uri="{FF2B5EF4-FFF2-40B4-BE49-F238E27FC236}">
                    <a16:creationId xmlns:a16="http://schemas.microsoft.com/office/drawing/2014/main" id="{37917B62-9423-4DD0-B714-E9B3A39425C1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10262;p74">
                <a:extLst>
                  <a:ext uri="{FF2B5EF4-FFF2-40B4-BE49-F238E27FC236}">
                    <a16:creationId xmlns:a16="http://schemas.microsoft.com/office/drawing/2014/main" id="{B837A7F7-8E5D-41B0-A1DE-1DC325D50C00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0263;p74">
                <a:extLst>
                  <a:ext uri="{FF2B5EF4-FFF2-40B4-BE49-F238E27FC236}">
                    <a16:creationId xmlns:a16="http://schemas.microsoft.com/office/drawing/2014/main" id="{014B19D9-96E2-4589-A78D-05BF2E3ED682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10264;p74">
                <a:extLst>
                  <a:ext uri="{FF2B5EF4-FFF2-40B4-BE49-F238E27FC236}">
                    <a16:creationId xmlns:a16="http://schemas.microsoft.com/office/drawing/2014/main" id="{96033BA9-FDAD-41D7-8CCB-A5F8D88860FB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0265;p74">
                <a:extLst>
                  <a:ext uri="{FF2B5EF4-FFF2-40B4-BE49-F238E27FC236}">
                    <a16:creationId xmlns:a16="http://schemas.microsoft.com/office/drawing/2014/main" id="{7794C78B-7DFD-4994-A593-AA8346ADC79A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10266;p74">
                <a:extLst>
                  <a:ext uri="{FF2B5EF4-FFF2-40B4-BE49-F238E27FC236}">
                    <a16:creationId xmlns:a16="http://schemas.microsoft.com/office/drawing/2014/main" id="{49197AB1-F117-494E-BA06-34536EF8EC6C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0267;p74">
                <a:extLst>
                  <a:ext uri="{FF2B5EF4-FFF2-40B4-BE49-F238E27FC236}">
                    <a16:creationId xmlns:a16="http://schemas.microsoft.com/office/drawing/2014/main" id="{75F76E4C-BBC9-46F5-AD7B-A4BA28A26F85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10268;p74">
                <a:extLst>
                  <a:ext uri="{FF2B5EF4-FFF2-40B4-BE49-F238E27FC236}">
                    <a16:creationId xmlns:a16="http://schemas.microsoft.com/office/drawing/2014/main" id="{0B2E7527-9794-416B-ACDB-7CBBA6659675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0269;p74">
                <a:extLst>
                  <a:ext uri="{FF2B5EF4-FFF2-40B4-BE49-F238E27FC236}">
                    <a16:creationId xmlns:a16="http://schemas.microsoft.com/office/drawing/2014/main" id="{E7B36A47-86DC-4F12-877F-765DE1866CF8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10270;p74">
                <a:extLst>
                  <a:ext uri="{FF2B5EF4-FFF2-40B4-BE49-F238E27FC236}">
                    <a16:creationId xmlns:a16="http://schemas.microsoft.com/office/drawing/2014/main" id="{80EBE7C9-6B8C-4105-93BF-322DAB9B38EF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0271;p74">
                <a:extLst>
                  <a:ext uri="{FF2B5EF4-FFF2-40B4-BE49-F238E27FC236}">
                    <a16:creationId xmlns:a16="http://schemas.microsoft.com/office/drawing/2014/main" id="{CF392E6C-B01A-436A-8619-AD5DD48F4165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10272;p74">
                <a:extLst>
                  <a:ext uri="{FF2B5EF4-FFF2-40B4-BE49-F238E27FC236}">
                    <a16:creationId xmlns:a16="http://schemas.microsoft.com/office/drawing/2014/main" id="{7B971AF8-8DBD-417F-BE6E-47600EA951E2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0273;p74">
                <a:extLst>
                  <a:ext uri="{FF2B5EF4-FFF2-40B4-BE49-F238E27FC236}">
                    <a16:creationId xmlns:a16="http://schemas.microsoft.com/office/drawing/2014/main" id="{BFA5A9E5-8E28-40FE-9DE3-BC7B7CC4D59B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10274;p74">
                <a:extLst>
                  <a:ext uri="{FF2B5EF4-FFF2-40B4-BE49-F238E27FC236}">
                    <a16:creationId xmlns:a16="http://schemas.microsoft.com/office/drawing/2014/main" id="{A2A1D48A-89F7-4CC8-B048-061BA2BC48C9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10275;p74">
                <a:extLst>
                  <a:ext uri="{FF2B5EF4-FFF2-40B4-BE49-F238E27FC236}">
                    <a16:creationId xmlns:a16="http://schemas.microsoft.com/office/drawing/2014/main" id="{5155499E-0936-407E-A6FC-88EADA6972EF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10276;p74">
                <a:extLst>
                  <a:ext uri="{FF2B5EF4-FFF2-40B4-BE49-F238E27FC236}">
                    <a16:creationId xmlns:a16="http://schemas.microsoft.com/office/drawing/2014/main" id="{BFE5C6DF-3CA1-4D2F-B952-BC67706CDC7B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10277;p74">
                <a:extLst>
                  <a:ext uri="{FF2B5EF4-FFF2-40B4-BE49-F238E27FC236}">
                    <a16:creationId xmlns:a16="http://schemas.microsoft.com/office/drawing/2014/main" id="{808ACED2-8AB2-4444-993D-EB951C79EC43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D262060-5432-4D0C-84CC-8CC427320006}"/>
              </a:ext>
            </a:extLst>
          </p:cNvPr>
          <p:cNvGrpSpPr/>
          <p:nvPr/>
        </p:nvGrpSpPr>
        <p:grpSpPr>
          <a:xfrm rot="10800000">
            <a:off x="4659765" y="3710514"/>
            <a:ext cx="92731" cy="275129"/>
            <a:chOff x="4469435" y="1208840"/>
            <a:chExt cx="284850" cy="846631"/>
          </a:xfrm>
        </p:grpSpPr>
        <p:sp>
          <p:nvSpPr>
            <p:cNvPr id="261" name="Arrow: Down 260">
              <a:extLst>
                <a:ext uri="{FF2B5EF4-FFF2-40B4-BE49-F238E27FC236}">
                  <a16:creationId xmlns:a16="http://schemas.microsoft.com/office/drawing/2014/main" id="{9B355986-9667-4CB5-88DE-6FE6F3E5A6BF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Arrow: Chevron 261">
              <a:extLst>
                <a:ext uri="{FF2B5EF4-FFF2-40B4-BE49-F238E27FC236}">
                  <a16:creationId xmlns:a16="http://schemas.microsoft.com/office/drawing/2014/main" id="{F8E2AEDE-8451-4CC2-AAC5-3CEA71DB6CB3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3" name="Arrow: Chevron 262">
              <a:extLst>
                <a:ext uri="{FF2B5EF4-FFF2-40B4-BE49-F238E27FC236}">
                  <a16:creationId xmlns:a16="http://schemas.microsoft.com/office/drawing/2014/main" id="{89A749D7-43C4-4DF9-894D-C10DD213E0BA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5D61D63-724A-44E6-9D47-9897294EBB83}"/>
              </a:ext>
            </a:extLst>
          </p:cNvPr>
          <p:cNvGrpSpPr/>
          <p:nvPr/>
        </p:nvGrpSpPr>
        <p:grpSpPr>
          <a:xfrm rot="10800000">
            <a:off x="4659765" y="3375165"/>
            <a:ext cx="92731" cy="275129"/>
            <a:chOff x="4469435" y="1208840"/>
            <a:chExt cx="284850" cy="846631"/>
          </a:xfrm>
        </p:grpSpPr>
        <p:sp>
          <p:nvSpPr>
            <p:cNvPr id="265" name="Arrow: Down 264">
              <a:extLst>
                <a:ext uri="{FF2B5EF4-FFF2-40B4-BE49-F238E27FC236}">
                  <a16:creationId xmlns:a16="http://schemas.microsoft.com/office/drawing/2014/main" id="{8CFD6D91-A53B-4194-90ED-DFD03BD4D35F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Arrow: Chevron 265">
              <a:extLst>
                <a:ext uri="{FF2B5EF4-FFF2-40B4-BE49-F238E27FC236}">
                  <a16:creationId xmlns:a16="http://schemas.microsoft.com/office/drawing/2014/main" id="{146050D8-F21C-4885-B18B-EC759B1C58B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7" name="Arrow: Chevron 266">
              <a:extLst>
                <a:ext uri="{FF2B5EF4-FFF2-40B4-BE49-F238E27FC236}">
                  <a16:creationId xmlns:a16="http://schemas.microsoft.com/office/drawing/2014/main" id="{543994E3-8478-423E-A0C1-41DA12D60F7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FD51F45-8799-4BCC-8DF5-8C84B426D58B}"/>
              </a:ext>
            </a:extLst>
          </p:cNvPr>
          <p:cNvGrpSpPr/>
          <p:nvPr/>
        </p:nvGrpSpPr>
        <p:grpSpPr>
          <a:xfrm rot="10800000">
            <a:off x="4647727" y="3035361"/>
            <a:ext cx="92731" cy="275129"/>
            <a:chOff x="4469435" y="1208840"/>
            <a:chExt cx="284850" cy="846631"/>
          </a:xfrm>
        </p:grpSpPr>
        <p:sp>
          <p:nvSpPr>
            <p:cNvPr id="269" name="Arrow: Down 268">
              <a:extLst>
                <a:ext uri="{FF2B5EF4-FFF2-40B4-BE49-F238E27FC236}">
                  <a16:creationId xmlns:a16="http://schemas.microsoft.com/office/drawing/2014/main" id="{6FF2E4CC-941B-4954-89C3-8EC9CE32CD2B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Arrow: Chevron 269">
              <a:extLst>
                <a:ext uri="{FF2B5EF4-FFF2-40B4-BE49-F238E27FC236}">
                  <a16:creationId xmlns:a16="http://schemas.microsoft.com/office/drawing/2014/main" id="{2A4145F6-D5E0-40D6-BB53-F0D81BD478F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Arrow: Chevron 270">
              <a:extLst>
                <a:ext uri="{FF2B5EF4-FFF2-40B4-BE49-F238E27FC236}">
                  <a16:creationId xmlns:a16="http://schemas.microsoft.com/office/drawing/2014/main" id="{799E7FD2-421B-4E5E-BA19-32BD602940EA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763DE9C-9F00-4422-AD83-3C79BDB5E930}"/>
              </a:ext>
            </a:extLst>
          </p:cNvPr>
          <p:cNvGrpSpPr/>
          <p:nvPr/>
        </p:nvGrpSpPr>
        <p:grpSpPr>
          <a:xfrm rot="10800000">
            <a:off x="4647727" y="2650087"/>
            <a:ext cx="92731" cy="275129"/>
            <a:chOff x="4469435" y="1208840"/>
            <a:chExt cx="284850" cy="846631"/>
          </a:xfrm>
        </p:grpSpPr>
        <p:sp>
          <p:nvSpPr>
            <p:cNvPr id="273" name="Arrow: Down 272">
              <a:extLst>
                <a:ext uri="{FF2B5EF4-FFF2-40B4-BE49-F238E27FC236}">
                  <a16:creationId xmlns:a16="http://schemas.microsoft.com/office/drawing/2014/main" id="{B200BDEF-FE51-4105-AE20-EE3794B03335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Arrow: Chevron 273">
              <a:extLst>
                <a:ext uri="{FF2B5EF4-FFF2-40B4-BE49-F238E27FC236}">
                  <a16:creationId xmlns:a16="http://schemas.microsoft.com/office/drawing/2014/main" id="{949DC33B-8C21-4762-848A-DD7A740822B5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5" name="Arrow: Chevron 274">
              <a:extLst>
                <a:ext uri="{FF2B5EF4-FFF2-40B4-BE49-F238E27FC236}">
                  <a16:creationId xmlns:a16="http://schemas.microsoft.com/office/drawing/2014/main" id="{057D0AC5-AE68-4923-BCC3-407AF6D69CB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C780C0F-A562-4A59-B0BF-0BB1B9531936}"/>
              </a:ext>
            </a:extLst>
          </p:cNvPr>
          <p:cNvGrpSpPr/>
          <p:nvPr/>
        </p:nvGrpSpPr>
        <p:grpSpPr>
          <a:xfrm rot="10800000">
            <a:off x="4646985" y="2256001"/>
            <a:ext cx="92731" cy="275129"/>
            <a:chOff x="4469435" y="1208840"/>
            <a:chExt cx="284850" cy="846631"/>
          </a:xfrm>
        </p:grpSpPr>
        <p:sp>
          <p:nvSpPr>
            <p:cNvPr id="277" name="Arrow: Down 276">
              <a:extLst>
                <a:ext uri="{FF2B5EF4-FFF2-40B4-BE49-F238E27FC236}">
                  <a16:creationId xmlns:a16="http://schemas.microsoft.com/office/drawing/2014/main" id="{8871DE6D-5B0A-466F-8BE6-710F0BC5AB8C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Arrow: Chevron 277">
              <a:extLst>
                <a:ext uri="{FF2B5EF4-FFF2-40B4-BE49-F238E27FC236}">
                  <a16:creationId xmlns:a16="http://schemas.microsoft.com/office/drawing/2014/main" id="{34011113-3E75-4FB8-B18C-546DE95D53BA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9" name="Arrow: Chevron 278">
              <a:extLst>
                <a:ext uri="{FF2B5EF4-FFF2-40B4-BE49-F238E27FC236}">
                  <a16:creationId xmlns:a16="http://schemas.microsoft.com/office/drawing/2014/main" id="{B96CE771-47E0-46A0-9277-00EDC718A75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0" name="Google Shape;7934;p47">
            <a:extLst>
              <a:ext uri="{FF2B5EF4-FFF2-40B4-BE49-F238E27FC236}">
                <a16:creationId xmlns:a16="http://schemas.microsoft.com/office/drawing/2014/main" id="{A1B0D58F-2D9A-4B28-B4B3-A70D4FEB20BB}"/>
              </a:ext>
            </a:extLst>
          </p:cNvPr>
          <p:cNvSpPr txBox="1">
            <a:spLocks/>
          </p:cNvSpPr>
          <p:nvPr/>
        </p:nvSpPr>
        <p:spPr>
          <a:xfrm>
            <a:off x="5492628" y="3482126"/>
            <a:ext cx="344745" cy="1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800" dirty="0"/>
              <a:t>NO</a:t>
            </a:r>
          </a:p>
        </p:txBody>
      </p:sp>
      <p:sp>
        <p:nvSpPr>
          <p:cNvPr id="281" name="Google Shape;7934;p47">
            <a:extLst>
              <a:ext uri="{FF2B5EF4-FFF2-40B4-BE49-F238E27FC236}">
                <a16:creationId xmlns:a16="http://schemas.microsoft.com/office/drawing/2014/main" id="{6E887957-FEBE-4BD8-9993-471C3BA6B024}"/>
              </a:ext>
            </a:extLst>
          </p:cNvPr>
          <p:cNvSpPr txBox="1">
            <a:spLocks/>
          </p:cNvSpPr>
          <p:nvPr/>
        </p:nvSpPr>
        <p:spPr>
          <a:xfrm>
            <a:off x="4800464" y="4024296"/>
            <a:ext cx="344745" cy="1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800" dirty="0"/>
              <a:t>NO</a:t>
            </a:r>
          </a:p>
        </p:txBody>
      </p:sp>
      <p:sp>
        <p:nvSpPr>
          <p:cNvPr id="282" name="Google Shape;7934;p47">
            <a:extLst>
              <a:ext uri="{FF2B5EF4-FFF2-40B4-BE49-F238E27FC236}">
                <a16:creationId xmlns:a16="http://schemas.microsoft.com/office/drawing/2014/main" id="{1BB68DB3-5FE8-40FA-9C62-43710CAA2578}"/>
              </a:ext>
            </a:extLst>
          </p:cNvPr>
          <p:cNvSpPr txBox="1">
            <a:spLocks/>
          </p:cNvSpPr>
          <p:nvPr/>
        </p:nvSpPr>
        <p:spPr>
          <a:xfrm>
            <a:off x="6544671" y="3566606"/>
            <a:ext cx="344745" cy="174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sz="800" dirty="0"/>
              <a:t>NO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037B721-C528-4E5F-AEBD-BCF0D3E20B60}"/>
              </a:ext>
            </a:extLst>
          </p:cNvPr>
          <p:cNvGrpSpPr/>
          <p:nvPr/>
        </p:nvGrpSpPr>
        <p:grpSpPr>
          <a:xfrm rot="16200000">
            <a:off x="7145328" y="3650013"/>
            <a:ext cx="92731" cy="275129"/>
            <a:chOff x="4469435" y="1208840"/>
            <a:chExt cx="284850" cy="846631"/>
          </a:xfrm>
        </p:grpSpPr>
        <p:sp>
          <p:nvSpPr>
            <p:cNvPr id="289" name="Arrow: Down 288">
              <a:extLst>
                <a:ext uri="{FF2B5EF4-FFF2-40B4-BE49-F238E27FC236}">
                  <a16:creationId xmlns:a16="http://schemas.microsoft.com/office/drawing/2014/main" id="{EADBC2A6-1D0A-4FA6-93D4-8C0BA355DE4B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Arrow: Chevron 289">
              <a:extLst>
                <a:ext uri="{FF2B5EF4-FFF2-40B4-BE49-F238E27FC236}">
                  <a16:creationId xmlns:a16="http://schemas.microsoft.com/office/drawing/2014/main" id="{E27CF622-32B6-4754-8EBB-D3B24A0D97C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1" name="Arrow: Chevron 290">
              <a:extLst>
                <a:ext uri="{FF2B5EF4-FFF2-40B4-BE49-F238E27FC236}">
                  <a16:creationId xmlns:a16="http://schemas.microsoft.com/office/drawing/2014/main" id="{9EDDA717-7F07-490B-9DFA-6400FAA26C63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4DB46757-9D5F-4CCF-9023-AD4B45ACEB4A}"/>
              </a:ext>
            </a:extLst>
          </p:cNvPr>
          <p:cNvGrpSpPr/>
          <p:nvPr/>
        </p:nvGrpSpPr>
        <p:grpSpPr>
          <a:xfrm rot="16200000">
            <a:off x="7152732" y="4032702"/>
            <a:ext cx="92731" cy="275129"/>
            <a:chOff x="4469435" y="1208840"/>
            <a:chExt cx="284850" cy="846631"/>
          </a:xfrm>
        </p:grpSpPr>
        <p:sp>
          <p:nvSpPr>
            <p:cNvPr id="293" name="Arrow: Down 292">
              <a:extLst>
                <a:ext uri="{FF2B5EF4-FFF2-40B4-BE49-F238E27FC236}">
                  <a16:creationId xmlns:a16="http://schemas.microsoft.com/office/drawing/2014/main" id="{5BDB131A-5260-4958-803B-DDBB5856BB45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Arrow: Chevron 293">
              <a:extLst>
                <a:ext uri="{FF2B5EF4-FFF2-40B4-BE49-F238E27FC236}">
                  <a16:creationId xmlns:a16="http://schemas.microsoft.com/office/drawing/2014/main" id="{265519D4-1739-41A3-95E1-36484232603C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5" name="Arrow: Chevron 294">
              <a:extLst>
                <a:ext uri="{FF2B5EF4-FFF2-40B4-BE49-F238E27FC236}">
                  <a16:creationId xmlns:a16="http://schemas.microsoft.com/office/drawing/2014/main" id="{3303D552-792F-4E10-B29D-8FB3388EA30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86CAD1E5-78D3-403D-BFAF-7841D1C91282}"/>
              </a:ext>
            </a:extLst>
          </p:cNvPr>
          <p:cNvGrpSpPr/>
          <p:nvPr/>
        </p:nvGrpSpPr>
        <p:grpSpPr>
          <a:xfrm rot="16200000">
            <a:off x="7496949" y="4047343"/>
            <a:ext cx="92731" cy="275129"/>
            <a:chOff x="4469435" y="1208840"/>
            <a:chExt cx="284850" cy="846631"/>
          </a:xfrm>
        </p:grpSpPr>
        <p:sp>
          <p:nvSpPr>
            <p:cNvPr id="297" name="Arrow: Down 296">
              <a:extLst>
                <a:ext uri="{FF2B5EF4-FFF2-40B4-BE49-F238E27FC236}">
                  <a16:creationId xmlns:a16="http://schemas.microsoft.com/office/drawing/2014/main" id="{AFB3300B-2CBA-47B8-9BA2-500D9857693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Arrow: Chevron 297">
              <a:extLst>
                <a:ext uri="{FF2B5EF4-FFF2-40B4-BE49-F238E27FC236}">
                  <a16:creationId xmlns:a16="http://schemas.microsoft.com/office/drawing/2014/main" id="{8E4928E1-83CC-480A-962D-A7E1FA08CDCF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9" name="Arrow: Chevron 298">
              <a:extLst>
                <a:ext uri="{FF2B5EF4-FFF2-40B4-BE49-F238E27FC236}">
                  <a16:creationId xmlns:a16="http://schemas.microsoft.com/office/drawing/2014/main" id="{2AA8EC6B-27EA-4202-B564-259D00B0A36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843BA0F-452F-45B6-AB54-8096EEDA545D}"/>
              </a:ext>
            </a:extLst>
          </p:cNvPr>
          <p:cNvGrpSpPr/>
          <p:nvPr/>
        </p:nvGrpSpPr>
        <p:grpSpPr>
          <a:xfrm rot="10800000">
            <a:off x="8056744" y="3941907"/>
            <a:ext cx="86549" cy="221478"/>
            <a:chOff x="4469435" y="1208840"/>
            <a:chExt cx="284850" cy="846631"/>
          </a:xfrm>
        </p:grpSpPr>
        <p:sp>
          <p:nvSpPr>
            <p:cNvPr id="301" name="Arrow: Down 300">
              <a:extLst>
                <a:ext uri="{FF2B5EF4-FFF2-40B4-BE49-F238E27FC236}">
                  <a16:creationId xmlns:a16="http://schemas.microsoft.com/office/drawing/2014/main" id="{F954EC8A-565C-4131-BDD2-B7666D52A17E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Arrow: Chevron 301">
              <a:extLst>
                <a:ext uri="{FF2B5EF4-FFF2-40B4-BE49-F238E27FC236}">
                  <a16:creationId xmlns:a16="http://schemas.microsoft.com/office/drawing/2014/main" id="{E035693B-FC24-4952-93D1-E99C98807B69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3" name="Arrow: Chevron 302">
              <a:extLst>
                <a:ext uri="{FF2B5EF4-FFF2-40B4-BE49-F238E27FC236}">
                  <a16:creationId xmlns:a16="http://schemas.microsoft.com/office/drawing/2014/main" id="{1FB732E4-958A-4E72-87F2-629D3506F0B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98B156D-4B32-4EC3-BD42-D1A9BAFBB7E8}"/>
              </a:ext>
            </a:extLst>
          </p:cNvPr>
          <p:cNvGrpSpPr/>
          <p:nvPr/>
        </p:nvGrpSpPr>
        <p:grpSpPr>
          <a:xfrm rot="16200000">
            <a:off x="7436924" y="3650013"/>
            <a:ext cx="92731" cy="275129"/>
            <a:chOff x="4469435" y="1208840"/>
            <a:chExt cx="284850" cy="846631"/>
          </a:xfrm>
        </p:grpSpPr>
        <p:sp>
          <p:nvSpPr>
            <p:cNvPr id="305" name="Arrow: Down 304">
              <a:extLst>
                <a:ext uri="{FF2B5EF4-FFF2-40B4-BE49-F238E27FC236}">
                  <a16:creationId xmlns:a16="http://schemas.microsoft.com/office/drawing/2014/main" id="{19B3A71D-00B7-4E3A-88AB-A7B623B6F01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Arrow: Chevron 305">
              <a:extLst>
                <a:ext uri="{FF2B5EF4-FFF2-40B4-BE49-F238E27FC236}">
                  <a16:creationId xmlns:a16="http://schemas.microsoft.com/office/drawing/2014/main" id="{5B684F78-10E5-4A8B-8AA4-464C349B763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7" name="Arrow: Chevron 306">
              <a:extLst>
                <a:ext uri="{FF2B5EF4-FFF2-40B4-BE49-F238E27FC236}">
                  <a16:creationId xmlns:a16="http://schemas.microsoft.com/office/drawing/2014/main" id="{A034FA5E-9E54-4A42-BE23-7862248A62B8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0DD23C5-1836-438F-99C7-C7C5830D146E}"/>
              </a:ext>
            </a:extLst>
          </p:cNvPr>
          <p:cNvGrpSpPr/>
          <p:nvPr/>
        </p:nvGrpSpPr>
        <p:grpSpPr>
          <a:xfrm>
            <a:off x="8091538" y="3185382"/>
            <a:ext cx="92731" cy="275129"/>
            <a:chOff x="4469435" y="1208840"/>
            <a:chExt cx="284850" cy="846631"/>
          </a:xfrm>
        </p:grpSpPr>
        <p:sp>
          <p:nvSpPr>
            <p:cNvPr id="309" name="Arrow: Down 308">
              <a:extLst>
                <a:ext uri="{FF2B5EF4-FFF2-40B4-BE49-F238E27FC236}">
                  <a16:creationId xmlns:a16="http://schemas.microsoft.com/office/drawing/2014/main" id="{668EEFC8-76B0-4A93-8E1E-812712552F4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Arrow: Chevron 309">
              <a:extLst>
                <a:ext uri="{FF2B5EF4-FFF2-40B4-BE49-F238E27FC236}">
                  <a16:creationId xmlns:a16="http://schemas.microsoft.com/office/drawing/2014/main" id="{8995B1CC-9FA7-4985-9239-21AEADF11B27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1" name="Arrow: Chevron 310">
              <a:extLst>
                <a:ext uri="{FF2B5EF4-FFF2-40B4-BE49-F238E27FC236}">
                  <a16:creationId xmlns:a16="http://schemas.microsoft.com/office/drawing/2014/main" id="{F6388CB2-5CBB-41D1-92C0-1A69156DDA2F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BAC0749-268B-4856-9C15-C82660BA10F8}"/>
              </a:ext>
            </a:extLst>
          </p:cNvPr>
          <p:cNvGrpSpPr/>
          <p:nvPr/>
        </p:nvGrpSpPr>
        <p:grpSpPr>
          <a:xfrm rot="16200000">
            <a:off x="7844896" y="4047343"/>
            <a:ext cx="92731" cy="275129"/>
            <a:chOff x="4469435" y="1208840"/>
            <a:chExt cx="284850" cy="846631"/>
          </a:xfrm>
        </p:grpSpPr>
        <p:sp>
          <p:nvSpPr>
            <p:cNvPr id="313" name="Arrow: Down 312">
              <a:extLst>
                <a:ext uri="{FF2B5EF4-FFF2-40B4-BE49-F238E27FC236}">
                  <a16:creationId xmlns:a16="http://schemas.microsoft.com/office/drawing/2014/main" id="{0B3043A7-ADEF-4801-AE5B-702A56E4AFD2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Arrow: Chevron 313">
              <a:extLst>
                <a:ext uri="{FF2B5EF4-FFF2-40B4-BE49-F238E27FC236}">
                  <a16:creationId xmlns:a16="http://schemas.microsoft.com/office/drawing/2014/main" id="{705F8ABD-8548-44F0-917B-ADFC1AA81FD6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5" name="Arrow: Chevron 314">
              <a:extLst>
                <a:ext uri="{FF2B5EF4-FFF2-40B4-BE49-F238E27FC236}">
                  <a16:creationId xmlns:a16="http://schemas.microsoft.com/office/drawing/2014/main" id="{15B8F414-AD0C-487F-863C-973B8DEEEF2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E998F251-9A5E-4536-9B64-85109180ED09}"/>
              </a:ext>
            </a:extLst>
          </p:cNvPr>
          <p:cNvGrpSpPr/>
          <p:nvPr/>
        </p:nvGrpSpPr>
        <p:grpSpPr>
          <a:xfrm rot="16200000">
            <a:off x="8790356" y="3662748"/>
            <a:ext cx="92731" cy="275129"/>
            <a:chOff x="4469435" y="1208840"/>
            <a:chExt cx="284850" cy="846631"/>
          </a:xfrm>
        </p:grpSpPr>
        <p:sp>
          <p:nvSpPr>
            <p:cNvPr id="317" name="Arrow: Down 316">
              <a:extLst>
                <a:ext uri="{FF2B5EF4-FFF2-40B4-BE49-F238E27FC236}">
                  <a16:creationId xmlns:a16="http://schemas.microsoft.com/office/drawing/2014/main" id="{D18785F6-4F94-48B1-867E-ECC72C50F79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Arrow: Chevron 317">
              <a:extLst>
                <a:ext uri="{FF2B5EF4-FFF2-40B4-BE49-F238E27FC236}">
                  <a16:creationId xmlns:a16="http://schemas.microsoft.com/office/drawing/2014/main" id="{BEFB6799-D5D2-4759-8B00-8C2E22E62520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9" name="Arrow: Chevron 318">
              <a:extLst>
                <a:ext uri="{FF2B5EF4-FFF2-40B4-BE49-F238E27FC236}">
                  <a16:creationId xmlns:a16="http://schemas.microsoft.com/office/drawing/2014/main" id="{5FCDA4B2-C32F-48A5-A74E-A041FEC4C0E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2B4A543-85E5-44BE-98D3-FC5F2CD3ED4C}"/>
              </a:ext>
            </a:extLst>
          </p:cNvPr>
          <p:cNvGrpSpPr/>
          <p:nvPr/>
        </p:nvGrpSpPr>
        <p:grpSpPr>
          <a:xfrm rot="10800000">
            <a:off x="9001601" y="3566295"/>
            <a:ext cx="92731" cy="275129"/>
            <a:chOff x="4469435" y="1208840"/>
            <a:chExt cx="284850" cy="846631"/>
          </a:xfrm>
        </p:grpSpPr>
        <p:sp>
          <p:nvSpPr>
            <p:cNvPr id="333" name="Arrow: Down 332">
              <a:extLst>
                <a:ext uri="{FF2B5EF4-FFF2-40B4-BE49-F238E27FC236}">
                  <a16:creationId xmlns:a16="http://schemas.microsoft.com/office/drawing/2014/main" id="{82AE2056-9AC9-43E2-BD69-7B380101AFC4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Arrow: Chevron 333">
              <a:extLst>
                <a:ext uri="{FF2B5EF4-FFF2-40B4-BE49-F238E27FC236}">
                  <a16:creationId xmlns:a16="http://schemas.microsoft.com/office/drawing/2014/main" id="{06C97A09-DE34-4F7D-B9EA-2BC0DCDA0DBF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5" name="Arrow: Chevron 334">
              <a:extLst>
                <a:ext uri="{FF2B5EF4-FFF2-40B4-BE49-F238E27FC236}">
                  <a16:creationId xmlns:a16="http://schemas.microsoft.com/office/drawing/2014/main" id="{1FADE4D6-C09A-495C-A226-FBDEF513435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60A8E9F-85C3-4C62-8346-106626160899}"/>
              </a:ext>
            </a:extLst>
          </p:cNvPr>
          <p:cNvGrpSpPr/>
          <p:nvPr/>
        </p:nvGrpSpPr>
        <p:grpSpPr>
          <a:xfrm rot="10800000">
            <a:off x="8996115" y="3247931"/>
            <a:ext cx="92731" cy="275129"/>
            <a:chOff x="4469435" y="1208840"/>
            <a:chExt cx="284850" cy="846631"/>
          </a:xfrm>
        </p:grpSpPr>
        <p:sp>
          <p:nvSpPr>
            <p:cNvPr id="337" name="Arrow: Down 336">
              <a:extLst>
                <a:ext uri="{FF2B5EF4-FFF2-40B4-BE49-F238E27FC236}">
                  <a16:creationId xmlns:a16="http://schemas.microsoft.com/office/drawing/2014/main" id="{9F4738F8-9C7D-47AA-81A7-60C517D2C4A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Arrow: Chevron 337">
              <a:extLst>
                <a:ext uri="{FF2B5EF4-FFF2-40B4-BE49-F238E27FC236}">
                  <a16:creationId xmlns:a16="http://schemas.microsoft.com/office/drawing/2014/main" id="{B19605CC-BC2D-4130-8306-A041818107A6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9" name="Arrow: Chevron 338">
              <a:extLst>
                <a:ext uri="{FF2B5EF4-FFF2-40B4-BE49-F238E27FC236}">
                  <a16:creationId xmlns:a16="http://schemas.microsoft.com/office/drawing/2014/main" id="{1700CE6A-DA04-4831-B63D-E58C58B2AB22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8A5F7FA-A46C-4A9D-8802-80CE17A3E9BA}"/>
              </a:ext>
            </a:extLst>
          </p:cNvPr>
          <p:cNvGrpSpPr/>
          <p:nvPr/>
        </p:nvGrpSpPr>
        <p:grpSpPr>
          <a:xfrm rot="10800000">
            <a:off x="9000584" y="2939446"/>
            <a:ext cx="92731" cy="275129"/>
            <a:chOff x="4469435" y="1208840"/>
            <a:chExt cx="284850" cy="846631"/>
          </a:xfrm>
        </p:grpSpPr>
        <p:sp>
          <p:nvSpPr>
            <p:cNvPr id="341" name="Arrow: Down 340">
              <a:extLst>
                <a:ext uri="{FF2B5EF4-FFF2-40B4-BE49-F238E27FC236}">
                  <a16:creationId xmlns:a16="http://schemas.microsoft.com/office/drawing/2014/main" id="{F02D13AA-219C-40FB-B691-6F9533D290EC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Arrow: Chevron 341">
              <a:extLst>
                <a:ext uri="{FF2B5EF4-FFF2-40B4-BE49-F238E27FC236}">
                  <a16:creationId xmlns:a16="http://schemas.microsoft.com/office/drawing/2014/main" id="{B1438AAE-4E5D-4B03-84CC-7FA7AAEF92A7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3" name="Arrow: Chevron 342">
              <a:extLst>
                <a:ext uri="{FF2B5EF4-FFF2-40B4-BE49-F238E27FC236}">
                  <a16:creationId xmlns:a16="http://schemas.microsoft.com/office/drawing/2014/main" id="{A6019A78-443D-4CBA-9C4B-50E62A31C1F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E470387-3B3D-4907-A9D3-1697DD5AEFE5}"/>
              </a:ext>
            </a:extLst>
          </p:cNvPr>
          <p:cNvGrpSpPr/>
          <p:nvPr/>
        </p:nvGrpSpPr>
        <p:grpSpPr>
          <a:xfrm rot="10800000">
            <a:off x="8995098" y="2621082"/>
            <a:ext cx="92731" cy="275129"/>
            <a:chOff x="4469435" y="1208840"/>
            <a:chExt cx="284850" cy="846631"/>
          </a:xfrm>
        </p:grpSpPr>
        <p:sp>
          <p:nvSpPr>
            <p:cNvPr id="345" name="Arrow: Down 344">
              <a:extLst>
                <a:ext uri="{FF2B5EF4-FFF2-40B4-BE49-F238E27FC236}">
                  <a16:creationId xmlns:a16="http://schemas.microsoft.com/office/drawing/2014/main" id="{0C6A46B6-A3B9-45DD-9398-75F15905575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Arrow: Chevron 345">
              <a:extLst>
                <a:ext uri="{FF2B5EF4-FFF2-40B4-BE49-F238E27FC236}">
                  <a16:creationId xmlns:a16="http://schemas.microsoft.com/office/drawing/2014/main" id="{5AC5022B-ABAB-485A-9BDE-DF940078F0E0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7" name="Arrow: Chevron 346">
              <a:extLst>
                <a:ext uri="{FF2B5EF4-FFF2-40B4-BE49-F238E27FC236}">
                  <a16:creationId xmlns:a16="http://schemas.microsoft.com/office/drawing/2014/main" id="{91AFB2CB-BBF7-4329-9A7C-E5934C1EB8A5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9FC9F21-AF62-4A12-BB72-7CB17D218F36}"/>
              </a:ext>
            </a:extLst>
          </p:cNvPr>
          <p:cNvGrpSpPr/>
          <p:nvPr/>
        </p:nvGrpSpPr>
        <p:grpSpPr>
          <a:xfrm rot="10800000">
            <a:off x="8996115" y="2283448"/>
            <a:ext cx="92731" cy="275129"/>
            <a:chOff x="4469435" y="1208840"/>
            <a:chExt cx="284850" cy="846631"/>
          </a:xfrm>
        </p:grpSpPr>
        <p:sp>
          <p:nvSpPr>
            <p:cNvPr id="349" name="Arrow: Down 348">
              <a:extLst>
                <a:ext uri="{FF2B5EF4-FFF2-40B4-BE49-F238E27FC236}">
                  <a16:creationId xmlns:a16="http://schemas.microsoft.com/office/drawing/2014/main" id="{A4ED3214-8438-4C60-8CC6-37313665DA00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Arrow: Chevron 349">
              <a:extLst>
                <a:ext uri="{FF2B5EF4-FFF2-40B4-BE49-F238E27FC236}">
                  <a16:creationId xmlns:a16="http://schemas.microsoft.com/office/drawing/2014/main" id="{F8C8E505-61F1-477F-82B7-F60E493133DF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1" name="Arrow: Chevron 350">
              <a:extLst>
                <a:ext uri="{FF2B5EF4-FFF2-40B4-BE49-F238E27FC236}">
                  <a16:creationId xmlns:a16="http://schemas.microsoft.com/office/drawing/2014/main" id="{D837C0CD-1BFA-4D73-AB2B-7AA791E7EEA7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7EF73C2B-5B2A-41E1-8AC1-B51B69AEA08E}"/>
              </a:ext>
            </a:extLst>
          </p:cNvPr>
          <p:cNvGrpSpPr/>
          <p:nvPr/>
        </p:nvGrpSpPr>
        <p:grpSpPr>
          <a:xfrm rot="10800000">
            <a:off x="8990629" y="1965084"/>
            <a:ext cx="92731" cy="275129"/>
            <a:chOff x="4469435" y="1208840"/>
            <a:chExt cx="284850" cy="846631"/>
          </a:xfrm>
        </p:grpSpPr>
        <p:sp>
          <p:nvSpPr>
            <p:cNvPr id="353" name="Arrow: Down 352">
              <a:extLst>
                <a:ext uri="{FF2B5EF4-FFF2-40B4-BE49-F238E27FC236}">
                  <a16:creationId xmlns:a16="http://schemas.microsoft.com/office/drawing/2014/main" id="{FB21FC85-DA55-4EC7-B891-31794CCBD37E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Arrow: Chevron 353">
              <a:extLst>
                <a:ext uri="{FF2B5EF4-FFF2-40B4-BE49-F238E27FC236}">
                  <a16:creationId xmlns:a16="http://schemas.microsoft.com/office/drawing/2014/main" id="{714D3C6E-5F41-4BD7-B4FA-624F5ED8B5D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5" name="Arrow: Chevron 354">
              <a:extLst>
                <a:ext uri="{FF2B5EF4-FFF2-40B4-BE49-F238E27FC236}">
                  <a16:creationId xmlns:a16="http://schemas.microsoft.com/office/drawing/2014/main" id="{A3951968-E38C-49AE-AA37-FE05EA9CD5B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BAD55F9-4390-4846-B9F3-62601F5C7E82}"/>
              </a:ext>
            </a:extLst>
          </p:cNvPr>
          <p:cNvGrpSpPr/>
          <p:nvPr/>
        </p:nvGrpSpPr>
        <p:grpSpPr>
          <a:xfrm rot="5400000">
            <a:off x="8715144" y="1831472"/>
            <a:ext cx="92731" cy="275129"/>
            <a:chOff x="4469435" y="1208840"/>
            <a:chExt cx="284850" cy="846631"/>
          </a:xfrm>
        </p:grpSpPr>
        <p:sp>
          <p:nvSpPr>
            <p:cNvPr id="366" name="Arrow: Down 365">
              <a:extLst>
                <a:ext uri="{FF2B5EF4-FFF2-40B4-BE49-F238E27FC236}">
                  <a16:creationId xmlns:a16="http://schemas.microsoft.com/office/drawing/2014/main" id="{2D96ED0F-4E07-4E94-AB14-DB1AB07FAAA6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Arrow: Chevron 366">
              <a:extLst>
                <a:ext uri="{FF2B5EF4-FFF2-40B4-BE49-F238E27FC236}">
                  <a16:creationId xmlns:a16="http://schemas.microsoft.com/office/drawing/2014/main" id="{758AE9ED-F399-4617-970A-4D5AA54DEE40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8" name="Arrow: Chevron 367">
              <a:extLst>
                <a:ext uri="{FF2B5EF4-FFF2-40B4-BE49-F238E27FC236}">
                  <a16:creationId xmlns:a16="http://schemas.microsoft.com/office/drawing/2014/main" id="{06E78192-3827-4527-95D3-DAA4A68E755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50E8ABC-0523-476B-AD89-50F949B3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4" y="3222400"/>
            <a:ext cx="566011" cy="829395"/>
          </a:xfrm>
          <a:prstGeom prst="rect">
            <a:avLst/>
          </a:prstGeom>
        </p:spPr>
      </p:pic>
      <p:sp>
        <p:nvSpPr>
          <p:cNvPr id="283" name="Google Shape;7934;p47">
            <a:extLst>
              <a:ext uri="{FF2B5EF4-FFF2-40B4-BE49-F238E27FC236}">
                <a16:creationId xmlns:a16="http://schemas.microsoft.com/office/drawing/2014/main" id="{9EA619D5-5EB1-4E87-82C7-7FC727AF50FD}"/>
              </a:ext>
            </a:extLst>
          </p:cNvPr>
          <p:cNvSpPr txBox="1">
            <a:spLocks/>
          </p:cNvSpPr>
          <p:nvPr/>
        </p:nvSpPr>
        <p:spPr>
          <a:xfrm>
            <a:off x="7267587" y="2220307"/>
            <a:ext cx="1660412" cy="29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l"/>
            <a:r>
              <a:rPr lang="en-US" sz="600" dirty="0"/>
              <a:t>Note: There are some check conditions before this stop terminal (This is dedicated to “ONLY” move condition </a:t>
            </a:r>
            <a:r>
              <a:rPr lang="en-US" sz="600" dirty="0">
                <a:sym typeface="Wingdings" panose="05000000000000000000" pitchFamily="2" charset="2"/>
              </a:rPr>
              <a:t> </a:t>
            </a:r>
            <a:r>
              <a:rPr lang="en-US" sz="600" dirty="0"/>
              <a:t>) [check win]</a:t>
            </a:r>
          </a:p>
        </p:txBody>
      </p:sp>
    </p:spTree>
    <p:extLst>
      <p:ext uri="{BB962C8B-B14F-4D97-AF65-F5344CB8AC3E}">
        <p14:creationId xmlns:p14="http://schemas.microsoft.com/office/powerpoint/2010/main" val="236746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70239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1: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08BC610-BB44-4036-8843-7A6514F27FEB}"/>
              </a:ext>
            </a:extLst>
          </p:cNvPr>
          <p:cNvSpPr/>
          <p:nvPr/>
        </p:nvSpPr>
        <p:spPr>
          <a:xfrm>
            <a:off x="4102556" y="199648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5!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9620777-72D1-4FB2-9699-C07B1AEB0870}"/>
              </a:ext>
            </a:extLst>
          </p:cNvPr>
          <p:cNvGrpSpPr/>
          <p:nvPr/>
        </p:nvGrpSpPr>
        <p:grpSpPr>
          <a:xfrm>
            <a:off x="4174645" y="1646232"/>
            <a:ext cx="92731" cy="275129"/>
            <a:chOff x="4469435" y="1208840"/>
            <a:chExt cx="284850" cy="846631"/>
          </a:xfrm>
        </p:grpSpPr>
        <p:sp>
          <p:nvSpPr>
            <p:cNvPr id="203" name="Arrow: Down 202">
              <a:extLst>
                <a:ext uri="{FF2B5EF4-FFF2-40B4-BE49-F238E27FC236}">
                  <a16:creationId xmlns:a16="http://schemas.microsoft.com/office/drawing/2014/main" id="{505B8E44-BBEF-4CEC-8A53-4BBFD75FBBCE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Chevron 203">
              <a:extLst>
                <a:ext uri="{FF2B5EF4-FFF2-40B4-BE49-F238E27FC236}">
                  <a16:creationId xmlns:a16="http://schemas.microsoft.com/office/drawing/2014/main" id="{76ED6B40-5590-46F5-8B53-5ADAB1FD54CF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5" name="Arrow: Chevron 204">
              <a:extLst>
                <a:ext uri="{FF2B5EF4-FFF2-40B4-BE49-F238E27FC236}">
                  <a16:creationId xmlns:a16="http://schemas.microsoft.com/office/drawing/2014/main" id="{60E920A8-C1A5-46DF-B249-0580B7B9EAF9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9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4" grpId="0" animBg="1"/>
      <p:bldP spid="2" grpId="0" animBg="1"/>
      <p:bldP spid="2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70239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1: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08BC610-BB44-4036-8843-7A6514F27FEB}"/>
              </a:ext>
            </a:extLst>
          </p:cNvPr>
          <p:cNvSpPr/>
          <p:nvPr/>
        </p:nvSpPr>
        <p:spPr>
          <a:xfrm>
            <a:off x="4102556" y="199648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5!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00154 L -0.00122 -0.00154 C 0.00017 -0.00092 0.00139 0.00093 0.00295 0.00093 C 0.00868 0.00155 0.01736 0.00093 0.02396 -0.00092 C 0.025 -0.00092 0.02604 -0.00123 0.02708 -0.00154 C 0.0276 -0.00185 0.02795 -0.00247 0.02847 -0.00247 C 0.03021 -0.00308 0.03194 -0.00308 0.03351 -0.00339 C 0.04705 -0.00247 0.0467 -0.01018 0.0467 -3.45679E-6 C 0.04687 0.02624 0.04705 0.05247 0.04722 0.07902 L -0.08802 0.07809 " pathEditMode="relative" ptsTypes="AAAAAAAAAA">
                                      <p:cBhvr>
                                        <p:cTn id="6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5!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33426" y="2004848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822A2CD-45C1-4EC9-B5E2-BD9CB0E17531}"/>
              </a:ext>
            </a:extLst>
          </p:cNvPr>
          <p:cNvGrpSpPr/>
          <p:nvPr/>
        </p:nvGrpSpPr>
        <p:grpSpPr>
          <a:xfrm>
            <a:off x="989146" y="1616641"/>
            <a:ext cx="92731" cy="275129"/>
            <a:chOff x="4469435" y="1208840"/>
            <a:chExt cx="284850" cy="846631"/>
          </a:xfrm>
        </p:grpSpPr>
        <p:sp>
          <p:nvSpPr>
            <p:cNvPr id="203" name="Arrow: Down 202">
              <a:extLst>
                <a:ext uri="{FF2B5EF4-FFF2-40B4-BE49-F238E27FC236}">
                  <a16:creationId xmlns:a16="http://schemas.microsoft.com/office/drawing/2014/main" id="{1BFB770C-1A1B-418A-A978-8844EF12710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Chevron 203">
              <a:extLst>
                <a:ext uri="{FF2B5EF4-FFF2-40B4-BE49-F238E27FC236}">
                  <a16:creationId xmlns:a16="http://schemas.microsoft.com/office/drawing/2014/main" id="{0E89B2AC-2DE2-47E6-95BA-0204B267E8E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8" name="Arrow: Chevron 207">
              <a:extLst>
                <a:ext uri="{FF2B5EF4-FFF2-40B4-BE49-F238E27FC236}">
                  <a16:creationId xmlns:a16="http://schemas.microsoft.com/office/drawing/2014/main" id="{FE928E5F-5F93-4A14-8E8B-7A28CC47CDC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60" grpId="0" animBg="1"/>
      <p:bldP spid="261" grpId="0" animBg="1"/>
      <p:bldP spid="264" grpId="0" animBg="1"/>
      <p:bldP spid="2" grpId="0" animBg="1"/>
      <p:bldP spid="266" grpId="0" animBg="1"/>
      <p:bldP spid="20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5!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33426" y="2004848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</a:t>
            </a:r>
          </a:p>
        </p:txBody>
      </p:sp>
    </p:spTree>
    <p:extLst>
      <p:ext uri="{BB962C8B-B14F-4D97-AF65-F5344CB8AC3E}">
        <p14:creationId xmlns:p14="http://schemas.microsoft.com/office/powerpoint/2010/main" val="411908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555 L 0.00035 -0.07623 L 0.22171 -0.07623 C 0.22188 -0.05031 0.22205 -0.02438 0.22223 0.00185 " pathEditMode="relative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339 L 0.00105 0.00339 C 0.00174 0.02592 0.00296 0.05617 0.0007 0.075 C 0.00035 0.07839 -0.00312 0.07438 -0.00503 0.07438 C -0.01302 0.07345 -0.01024 0.07345 -0.01701 0.07345 L -0.22066 0.07561 L -0.22066 0.00555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" name="Google Shape;7956;p48"/>
          <p:cNvSpPr/>
          <p:nvPr/>
        </p:nvSpPr>
        <p:spPr>
          <a:xfrm>
            <a:off x="8137028" y="3365800"/>
            <a:ext cx="186702" cy="320953"/>
          </a:xfrm>
          <a:custGeom>
            <a:avLst/>
            <a:gdLst/>
            <a:ahLst/>
            <a:cxnLst/>
            <a:rect l="l" t="t" r="r" b="b"/>
            <a:pathLst>
              <a:path w="2659" h="4571" extrusionOk="0">
                <a:moveTo>
                  <a:pt x="1366" y="222"/>
                </a:moveTo>
                <a:cubicBezTo>
                  <a:pt x="2351" y="222"/>
                  <a:pt x="1836" y="1632"/>
                  <a:pt x="1366" y="2147"/>
                </a:cubicBezTo>
                <a:cubicBezTo>
                  <a:pt x="896" y="1632"/>
                  <a:pt x="382" y="222"/>
                  <a:pt x="1366" y="222"/>
                </a:cubicBezTo>
                <a:close/>
                <a:moveTo>
                  <a:pt x="1373" y="0"/>
                </a:moveTo>
                <a:cubicBezTo>
                  <a:pt x="1240" y="0"/>
                  <a:pt x="1104" y="19"/>
                  <a:pt x="999" y="61"/>
                </a:cubicBezTo>
                <a:cubicBezTo>
                  <a:pt x="617" y="208"/>
                  <a:pt x="500" y="560"/>
                  <a:pt x="544" y="972"/>
                </a:cubicBezTo>
                <a:cubicBezTo>
                  <a:pt x="603" y="1427"/>
                  <a:pt x="852" y="1926"/>
                  <a:pt x="1102" y="2264"/>
                </a:cubicBezTo>
                <a:cubicBezTo>
                  <a:pt x="764" y="2205"/>
                  <a:pt x="1" y="2088"/>
                  <a:pt x="1" y="2088"/>
                </a:cubicBezTo>
                <a:lnTo>
                  <a:pt x="1" y="2602"/>
                </a:lnTo>
                <a:lnTo>
                  <a:pt x="1205" y="2470"/>
                </a:lnTo>
                <a:lnTo>
                  <a:pt x="1087" y="4570"/>
                </a:lnTo>
                <a:lnTo>
                  <a:pt x="1646" y="4570"/>
                </a:lnTo>
                <a:lnTo>
                  <a:pt x="1528" y="2470"/>
                </a:lnTo>
                <a:lnTo>
                  <a:pt x="2659" y="2602"/>
                </a:lnTo>
                <a:lnTo>
                  <a:pt x="2659" y="2088"/>
                </a:lnTo>
                <a:cubicBezTo>
                  <a:pt x="2659" y="2088"/>
                  <a:pt x="1998" y="2191"/>
                  <a:pt x="1631" y="2249"/>
                </a:cubicBezTo>
                <a:cubicBezTo>
                  <a:pt x="1881" y="1912"/>
                  <a:pt x="2130" y="1412"/>
                  <a:pt x="2189" y="972"/>
                </a:cubicBezTo>
                <a:cubicBezTo>
                  <a:pt x="2233" y="575"/>
                  <a:pt x="2116" y="222"/>
                  <a:pt x="1763" y="61"/>
                </a:cubicBezTo>
                <a:cubicBezTo>
                  <a:pt x="1663" y="23"/>
                  <a:pt x="1519" y="0"/>
                  <a:pt x="13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7" name="Google Shape;7957;p48"/>
          <p:cNvSpPr/>
          <p:nvPr/>
        </p:nvSpPr>
        <p:spPr>
          <a:xfrm>
            <a:off x="7091325" y="3395852"/>
            <a:ext cx="357745" cy="260989"/>
          </a:xfrm>
          <a:custGeom>
            <a:avLst/>
            <a:gdLst/>
            <a:ahLst/>
            <a:cxnLst/>
            <a:rect l="l" t="t" r="r" b="b"/>
            <a:pathLst>
              <a:path w="5095" h="3717" extrusionOk="0">
                <a:moveTo>
                  <a:pt x="2336" y="661"/>
                </a:moveTo>
                <a:cubicBezTo>
                  <a:pt x="2982" y="661"/>
                  <a:pt x="3525" y="1190"/>
                  <a:pt x="3525" y="1851"/>
                </a:cubicBezTo>
                <a:cubicBezTo>
                  <a:pt x="3525" y="2512"/>
                  <a:pt x="2982" y="3040"/>
                  <a:pt x="2336" y="3040"/>
                </a:cubicBezTo>
                <a:cubicBezTo>
                  <a:pt x="1675" y="3040"/>
                  <a:pt x="1146" y="2512"/>
                  <a:pt x="1146" y="1851"/>
                </a:cubicBezTo>
                <a:cubicBezTo>
                  <a:pt x="1146" y="1190"/>
                  <a:pt x="1675" y="661"/>
                  <a:pt x="2336" y="661"/>
                </a:cubicBezTo>
                <a:close/>
                <a:moveTo>
                  <a:pt x="2321" y="0"/>
                </a:moveTo>
                <a:cubicBezTo>
                  <a:pt x="1293" y="0"/>
                  <a:pt x="456" y="823"/>
                  <a:pt x="456" y="1851"/>
                </a:cubicBezTo>
                <a:cubicBezTo>
                  <a:pt x="456" y="1851"/>
                  <a:pt x="470" y="2335"/>
                  <a:pt x="382" y="2791"/>
                </a:cubicBezTo>
                <a:cubicBezTo>
                  <a:pt x="294" y="3246"/>
                  <a:pt x="0" y="3716"/>
                  <a:pt x="0" y="3716"/>
                </a:cubicBezTo>
                <a:cubicBezTo>
                  <a:pt x="0" y="3716"/>
                  <a:pt x="397" y="3408"/>
                  <a:pt x="632" y="2615"/>
                </a:cubicBezTo>
                <a:cubicBezTo>
                  <a:pt x="926" y="3261"/>
                  <a:pt x="1557" y="3716"/>
                  <a:pt x="2321" y="3716"/>
                </a:cubicBezTo>
                <a:cubicBezTo>
                  <a:pt x="2923" y="3716"/>
                  <a:pt x="3467" y="3408"/>
                  <a:pt x="3804" y="2967"/>
                </a:cubicBezTo>
                <a:cubicBezTo>
                  <a:pt x="3848" y="3114"/>
                  <a:pt x="3937" y="3290"/>
                  <a:pt x="4172" y="3364"/>
                </a:cubicBezTo>
                <a:cubicBezTo>
                  <a:pt x="4234" y="3384"/>
                  <a:pt x="4289" y="3393"/>
                  <a:pt x="4338" y="3393"/>
                </a:cubicBezTo>
                <a:cubicBezTo>
                  <a:pt x="4646" y="3393"/>
                  <a:pt x="4704" y="3032"/>
                  <a:pt x="4730" y="2791"/>
                </a:cubicBezTo>
                <a:cubicBezTo>
                  <a:pt x="4774" y="2512"/>
                  <a:pt x="4495" y="2424"/>
                  <a:pt x="4597" y="2350"/>
                </a:cubicBezTo>
                <a:cubicBezTo>
                  <a:pt x="4605" y="2342"/>
                  <a:pt x="4615" y="2339"/>
                  <a:pt x="4626" y="2339"/>
                </a:cubicBezTo>
                <a:cubicBezTo>
                  <a:pt x="4680" y="2339"/>
                  <a:pt x="4773" y="2409"/>
                  <a:pt x="4906" y="2409"/>
                </a:cubicBezTo>
                <a:cubicBezTo>
                  <a:pt x="5062" y="2409"/>
                  <a:pt x="5095" y="2203"/>
                  <a:pt x="5043" y="2203"/>
                </a:cubicBezTo>
                <a:cubicBezTo>
                  <a:pt x="5042" y="2203"/>
                  <a:pt x="5040" y="2203"/>
                  <a:pt x="5038" y="2203"/>
                </a:cubicBezTo>
                <a:lnTo>
                  <a:pt x="4597" y="2203"/>
                </a:lnTo>
                <a:cubicBezTo>
                  <a:pt x="4407" y="2203"/>
                  <a:pt x="4245" y="2482"/>
                  <a:pt x="4289" y="2703"/>
                </a:cubicBezTo>
                <a:cubicBezTo>
                  <a:pt x="4339" y="2903"/>
                  <a:pt x="4432" y="3168"/>
                  <a:pt x="4275" y="3168"/>
                </a:cubicBezTo>
                <a:cubicBezTo>
                  <a:pt x="4249" y="3168"/>
                  <a:pt x="4214" y="3160"/>
                  <a:pt x="4172" y="3143"/>
                </a:cubicBezTo>
                <a:cubicBezTo>
                  <a:pt x="3995" y="3085"/>
                  <a:pt x="3981" y="2820"/>
                  <a:pt x="4010" y="2615"/>
                </a:cubicBezTo>
                <a:cubicBezTo>
                  <a:pt x="4113" y="2379"/>
                  <a:pt x="4172" y="2130"/>
                  <a:pt x="4172" y="1851"/>
                </a:cubicBezTo>
                <a:cubicBezTo>
                  <a:pt x="4172" y="823"/>
                  <a:pt x="3334" y="0"/>
                  <a:pt x="2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8" name="Google Shape;7958;p48"/>
          <p:cNvGrpSpPr/>
          <p:nvPr/>
        </p:nvGrpSpPr>
        <p:grpSpPr>
          <a:xfrm>
            <a:off x="7515209" y="3394915"/>
            <a:ext cx="191195" cy="262042"/>
            <a:chOff x="2907775" y="4833175"/>
            <a:chExt cx="68075" cy="93300"/>
          </a:xfrm>
        </p:grpSpPr>
        <p:sp>
          <p:nvSpPr>
            <p:cNvPr id="7959" name="Google Shape;7959;p48"/>
            <p:cNvSpPr/>
            <p:nvPr/>
          </p:nvSpPr>
          <p:spPr>
            <a:xfrm>
              <a:off x="2907775" y="4833175"/>
              <a:ext cx="68075" cy="82275"/>
            </a:xfrm>
            <a:custGeom>
              <a:avLst/>
              <a:gdLst/>
              <a:ahLst/>
              <a:cxnLst/>
              <a:rect l="l" t="t" r="r" b="b"/>
              <a:pathLst>
                <a:path w="2723" h="3291" extrusionOk="0">
                  <a:moveTo>
                    <a:pt x="1477" y="1"/>
                  </a:moveTo>
                  <a:cubicBezTo>
                    <a:pt x="1404" y="1"/>
                    <a:pt x="1328" y="6"/>
                    <a:pt x="1249" y="15"/>
                  </a:cubicBezTo>
                  <a:cubicBezTo>
                    <a:pt x="647" y="89"/>
                    <a:pt x="1" y="705"/>
                    <a:pt x="309" y="1484"/>
                  </a:cubicBezTo>
                  <a:cubicBezTo>
                    <a:pt x="574" y="2145"/>
                    <a:pt x="1161" y="1998"/>
                    <a:pt x="1161" y="2365"/>
                  </a:cubicBezTo>
                  <a:cubicBezTo>
                    <a:pt x="1161" y="2600"/>
                    <a:pt x="1161" y="2835"/>
                    <a:pt x="1161" y="2982"/>
                  </a:cubicBezTo>
                  <a:lnTo>
                    <a:pt x="970" y="2982"/>
                  </a:lnTo>
                  <a:lnTo>
                    <a:pt x="970" y="3290"/>
                  </a:lnTo>
                  <a:lnTo>
                    <a:pt x="1675" y="3290"/>
                  </a:lnTo>
                  <a:lnTo>
                    <a:pt x="1675" y="2982"/>
                  </a:lnTo>
                  <a:lnTo>
                    <a:pt x="1484" y="2982"/>
                  </a:lnTo>
                  <a:lnTo>
                    <a:pt x="1484" y="2086"/>
                  </a:lnTo>
                  <a:cubicBezTo>
                    <a:pt x="1484" y="1734"/>
                    <a:pt x="941" y="1836"/>
                    <a:pt x="721" y="1381"/>
                  </a:cubicBezTo>
                  <a:cubicBezTo>
                    <a:pt x="580" y="1072"/>
                    <a:pt x="776" y="452"/>
                    <a:pt x="1322" y="452"/>
                  </a:cubicBezTo>
                  <a:cubicBezTo>
                    <a:pt x="1346" y="452"/>
                    <a:pt x="1371" y="453"/>
                    <a:pt x="1396" y="456"/>
                  </a:cubicBezTo>
                  <a:cubicBezTo>
                    <a:pt x="1675" y="485"/>
                    <a:pt x="2057" y="426"/>
                    <a:pt x="2219" y="940"/>
                  </a:cubicBezTo>
                  <a:cubicBezTo>
                    <a:pt x="2395" y="1454"/>
                    <a:pt x="1837" y="1954"/>
                    <a:pt x="1837" y="1954"/>
                  </a:cubicBezTo>
                  <a:cubicBezTo>
                    <a:pt x="1837" y="1954"/>
                    <a:pt x="1849" y="1955"/>
                    <a:pt x="1870" y="1955"/>
                  </a:cubicBezTo>
                  <a:cubicBezTo>
                    <a:pt x="2002" y="1955"/>
                    <a:pt x="2499" y="1911"/>
                    <a:pt x="2601" y="1264"/>
                  </a:cubicBezTo>
                  <a:cubicBezTo>
                    <a:pt x="2722" y="589"/>
                    <a:pt x="229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48"/>
            <p:cNvSpPr/>
            <p:nvPr/>
          </p:nvSpPr>
          <p:spPr>
            <a:xfrm>
              <a:off x="2932025" y="4919100"/>
              <a:ext cx="17650" cy="7375"/>
            </a:xfrm>
            <a:custGeom>
              <a:avLst/>
              <a:gdLst/>
              <a:ahLst/>
              <a:cxnLst/>
              <a:rect l="l" t="t" r="r" b="b"/>
              <a:pathLst>
                <a:path w="706" h="295" extrusionOk="0">
                  <a:moveTo>
                    <a:pt x="0" y="0"/>
                  </a:moveTo>
                  <a:lnTo>
                    <a:pt x="0" y="294"/>
                  </a:lnTo>
                  <a:lnTo>
                    <a:pt x="705" y="29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48"/>
          <p:cNvGrpSpPr/>
          <p:nvPr/>
        </p:nvGrpSpPr>
        <p:grpSpPr>
          <a:xfrm>
            <a:off x="7798808" y="3403131"/>
            <a:ext cx="257900" cy="245542"/>
            <a:chOff x="3008750" y="4836100"/>
            <a:chExt cx="91825" cy="87425"/>
          </a:xfrm>
        </p:grpSpPr>
        <p:sp>
          <p:nvSpPr>
            <p:cNvPr id="7962" name="Google Shape;7962;p48"/>
            <p:cNvSpPr/>
            <p:nvPr/>
          </p:nvSpPr>
          <p:spPr>
            <a:xfrm>
              <a:off x="3008750" y="4867325"/>
              <a:ext cx="91825" cy="56200"/>
            </a:xfrm>
            <a:custGeom>
              <a:avLst/>
              <a:gdLst/>
              <a:ahLst/>
              <a:cxnLst/>
              <a:rect l="l" t="t" r="r" b="b"/>
              <a:pathLst>
                <a:path w="3673" h="2248" extrusionOk="0">
                  <a:moveTo>
                    <a:pt x="1" y="0"/>
                  </a:moveTo>
                  <a:lnTo>
                    <a:pt x="1" y="2248"/>
                  </a:lnTo>
                  <a:lnTo>
                    <a:pt x="3673" y="2248"/>
                  </a:lnTo>
                  <a:lnTo>
                    <a:pt x="3673" y="0"/>
                  </a:lnTo>
                  <a:lnTo>
                    <a:pt x="3276" y="0"/>
                  </a:lnTo>
                  <a:lnTo>
                    <a:pt x="3276" y="1454"/>
                  </a:lnTo>
                  <a:lnTo>
                    <a:pt x="2821" y="1454"/>
                  </a:lnTo>
                  <a:lnTo>
                    <a:pt x="2821" y="0"/>
                  </a:lnTo>
                  <a:lnTo>
                    <a:pt x="2410" y="0"/>
                  </a:lnTo>
                  <a:lnTo>
                    <a:pt x="2410" y="1454"/>
                  </a:lnTo>
                  <a:lnTo>
                    <a:pt x="2013" y="1454"/>
                  </a:lnTo>
                  <a:lnTo>
                    <a:pt x="2013" y="0"/>
                  </a:lnTo>
                  <a:lnTo>
                    <a:pt x="1602" y="0"/>
                  </a:lnTo>
                  <a:lnTo>
                    <a:pt x="1602" y="1454"/>
                  </a:lnTo>
                  <a:lnTo>
                    <a:pt x="1220" y="1454"/>
                  </a:lnTo>
                  <a:lnTo>
                    <a:pt x="1220" y="0"/>
                  </a:lnTo>
                  <a:lnTo>
                    <a:pt x="809" y="0"/>
                  </a:lnTo>
                  <a:lnTo>
                    <a:pt x="809" y="1454"/>
                  </a:lnTo>
                  <a:lnTo>
                    <a:pt x="412" y="145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48"/>
            <p:cNvSpPr/>
            <p:nvPr/>
          </p:nvSpPr>
          <p:spPr>
            <a:xfrm>
              <a:off x="3008750" y="4836100"/>
              <a:ext cx="90000" cy="11050"/>
            </a:xfrm>
            <a:custGeom>
              <a:avLst/>
              <a:gdLst/>
              <a:ahLst/>
              <a:cxnLst/>
              <a:rect l="l" t="t" r="r" b="b"/>
              <a:pathLst>
                <a:path w="3600" h="442" extrusionOk="0">
                  <a:moveTo>
                    <a:pt x="1" y="1"/>
                  </a:moveTo>
                  <a:lnTo>
                    <a:pt x="1" y="442"/>
                  </a:lnTo>
                  <a:lnTo>
                    <a:pt x="3599" y="44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4" name="Google Shape;7964;p48"/>
          <p:cNvGrpSpPr/>
          <p:nvPr/>
        </p:nvGrpSpPr>
        <p:grpSpPr>
          <a:xfrm>
            <a:off x="1323192" y="2701696"/>
            <a:ext cx="2351326" cy="1742509"/>
            <a:chOff x="2215263" y="2971025"/>
            <a:chExt cx="497025" cy="368325"/>
          </a:xfrm>
        </p:grpSpPr>
        <p:sp>
          <p:nvSpPr>
            <p:cNvPr id="7965" name="Google Shape;7965;p48"/>
            <p:cNvSpPr/>
            <p:nvPr/>
          </p:nvSpPr>
          <p:spPr>
            <a:xfrm>
              <a:off x="2345438" y="3059150"/>
              <a:ext cx="154250" cy="280200"/>
            </a:xfrm>
            <a:custGeom>
              <a:avLst/>
              <a:gdLst/>
              <a:ahLst/>
              <a:cxnLst/>
              <a:rect l="l" t="t" r="r" b="b"/>
              <a:pathLst>
                <a:path w="6170" h="11208" extrusionOk="0">
                  <a:moveTo>
                    <a:pt x="2747" y="1"/>
                  </a:moveTo>
                  <a:cubicBezTo>
                    <a:pt x="2747" y="1"/>
                    <a:pt x="1455" y="1572"/>
                    <a:pt x="1690" y="2733"/>
                  </a:cubicBezTo>
                  <a:cubicBezTo>
                    <a:pt x="1910" y="3908"/>
                    <a:pt x="2336" y="4216"/>
                    <a:pt x="2336" y="4216"/>
                  </a:cubicBezTo>
                  <a:cubicBezTo>
                    <a:pt x="2336" y="4216"/>
                    <a:pt x="2380" y="4246"/>
                    <a:pt x="2439" y="4275"/>
                  </a:cubicBezTo>
                  <a:cubicBezTo>
                    <a:pt x="2366" y="4481"/>
                    <a:pt x="2336" y="4701"/>
                    <a:pt x="2336" y="4936"/>
                  </a:cubicBezTo>
                  <a:lnTo>
                    <a:pt x="2336" y="6346"/>
                  </a:lnTo>
                  <a:cubicBezTo>
                    <a:pt x="2028" y="6361"/>
                    <a:pt x="1558" y="6390"/>
                    <a:pt x="1191" y="6390"/>
                  </a:cubicBezTo>
                  <a:cubicBezTo>
                    <a:pt x="735" y="6405"/>
                    <a:pt x="177" y="7066"/>
                    <a:pt x="104" y="7771"/>
                  </a:cubicBezTo>
                  <a:cubicBezTo>
                    <a:pt x="1" y="8652"/>
                    <a:pt x="353" y="9034"/>
                    <a:pt x="353" y="9034"/>
                  </a:cubicBezTo>
                  <a:cubicBezTo>
                    <a:pt x="353" y="9034"/>
                    <a:pt x="912" y="8667"/>
                    <a:pt x="765" y="8211"/>
                  </a:cubicBezTo>
                  <a:cubicBezTo>
                    <a:pt x="618" y="7756"/>
                    <a:pt x="838" y="7168"/>
                    <a:pt x="1014" y="6948"/>
                  </a:cubicBezTo>
                  <a:cubicBezTo>
                    <a:pt x="1162" y="6751"/>
                    <a:pt x="1741" y="6709"/>
                    <a:pt x="2133" y="6709"/>
                  </a:cubicBezTo>
                  <a:cubicBezTo>
                    <a:pt x="2209" y="6709"/>
                    <a:pt x="2279" y="6711"/>
                    <a:pt x="2336" y="6713"/>
                  </a:cubicBezTo>
                  <a:lnTo>
                    <a:pt x="2336" y="6948"/>
                  </a:lnTo>
                  <a:cubicBezTo>
                    <a:pt x="2336" y="7227"/>
                    <a:pt x="2380" y="7492"/>
                    <a:pt x="2483" y="7727"/>
                  </a:cubicBezTo>
                  <a:cubicBezTo>
                    <a:pt x="2395" y="7829"/>
                    <a:pt x="1940" y="8432"/>
                    <a:pt x="1602" y="8843"/>
                  </a:cubicBezTo>
                  <a:cubicBezTo>
                    <a:pt x="1308" y="9195"/>
                    <a:pt x="1440" y="10047"/>
                    <a:pt x="1925" y="10576"/>
                  </a:cubicBezTo>
                  <a:cubicBezTo>
                    <a:pt x="2501" y="11194"/>
                    <a:pt x="3010" y="11208"/>
                    <a:pt x="3053" y="11208"/>
                  </a:cubicBezTo>
                  <a:cubicBezTo>
                    <a:pt x="3055" y="11208"/>
                    <a:pt x="3056" y="11208"/>
                    <a:pt x="3056" y="11208"/>
                  </a:cubicBezTo>
                  <a:cubicBezTo>
                    <a:pt x="3056" y="11208"/>
                    <a:pt x="3129" y="10547"/>
                    <a:pt x="2703" y="10356"/>
                  </a:cubicBezTo>
                  <a:cubicBezTo>
                    <a:pt x="2263" y="10165"/>
                    <a:pt x="1954" y="9621"/>
                    <a:pt x="1896" y="9342"/>
                  </a:cubicBezTo>
                  <a:cubicBezTo>
                    <a:pt x="1837" y="9004"/>
                    <a:pt x="2527" y="8241"/>
                    <a:pt x="2674" y="8094"/>
                  </a:cubicBezTo>
                  <a:cubicBezTo>
                    <a:pt x="3041" y="8681"/>
                    <a:pt x="3702" y="9063"/>
                    <a:pt x="4451" y="9063"/>
                  </a:cubicBezTo>
                  <a:lnTo>
                    <a:pt x="4774" y="9063"/>
                  </a:lnTo>
                  <a:cubicBezTo>
                    <a:pt x="4892" y="9063"/>
                    <a:pt x="4995" y="9048"/>
                    <a:pt x="5112" y="9034"/>
                  </a:cubicBezTo>
                  <a:cubicBezTo>
                    <a:pt x="5362" y="8725"/>
                    <a:pt x="5641" y="8329"/>
                    <a:pt x="5729" y="8079"/>
                  </a:cubicBezTo>
                  <a:cubicBezTo>
                    <a:pt x="5861" y="7594"/>
                    <a:pt x="5788" y="6243"/>
                    <a:pt x="5817" y="4833"/>
                  </a:cubicBezTo>
                  <a:cubicBezTo>
                    <a:pt x="5832" y="3893"/>
                    <a:pt x="5391" y="3541"/>
                    <a:pt x="5112" y="3408"/>
                  </a:cubicBezTo>
                  <a:cubicBezTo>
                    <a:pt x="5700" y="3350"/>
                    <a:pt x="6111" y="3188"/>
                    <a:pt x="6170" y="3159"/>
                  </a:cubicBezTo>
                  <a:cubicBezTo>
                    <a:pt x="6170" y="3159"/>
                    <a:pt x="5979" y="1866"/>
                    <a:pt x="4525" y="1866"/>
                  </a:cubicBezTo>
                  <a:cubicBezTo>
                    <a:pt x="3085" y="1866"/>
                    <a:pt x="3085" y="3144"/>
                    <a:pt x="3085" y="3144"/>
                  </a:cubicBezTo>
                  <a:cubicBezTo>
                    <a:pt x="3144" y="3159"/>
                    <a:pt x="3188" y="3173"/>
                    <a:pt x="3247" y="3203"/>
                  </a:cubicBezTo>
                  <a:cubicBezTo>
                    <a:pt x="2953" y="3394"/>
                    <a:pt x="2718" y="3673"/>
                    <a:pt x="2557" y="3981"/>
                  </a:cubicBezTo>
                  <a:cubicBezTo>
                    <a:pt x="2013" y="3320"/>
                    <a:pt x="1998" y="2292"/>
                    <a:pt x="1998" y="2292"/>
                  </a:cubicBezTo>
                  <a:cubicBezTo>
                    <a:pt x="1998" y="2292"/>
                    <a:pt x="2395" y="1719"/>
                    <a:pt x="2659" y="1014"/>
                  </a:cubicBezTo>
                  <a:cubicBezTo>
                    <a:pt x="2865" y="471"/>
                    <a:pt x="2747" y="1"/>
                    <a:pt x="27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48"/>
            <p:cNvSpPr/>
            <p:nvPr/>
          </p:nvSpPr>
          <p:spPr>
            <a:xfrm>
              <a:off x="2440692" y="3059150"/>
              <a:ext cx="131850" cy="280200"/>
            </a:xfrm>
            <a:custGeom>
              <a:avLst/>
              <a:gdLst/>
              <a:ahLst/>
              <a:cxnLst/>
              <a:rect l="l" t="t" r="r" b="b"/>
              <a:pathLst>
                <a:path w="5274" h="11208" extrusionOk="0">
                  <a:moveTo>
                    <a:pt x="2453" y="1"/>
                  </a:moveTo>
                  <a:lnTo>
                    <a:pt x="2453" y="1"/>
                  </a:lnTo>
                  <a:cubicBezTo>
                    <a:pt x="2453" y="1"/>
                    <a:pt x="2336" y="471"/>
                    <a:pt x="2541" y="1014"/>
                  </a:cubicBezTo>
                  <a:cubicBezTo>
                    <a:pt x="2806" y="1719"/>
                    <a:pt x="3202" y="2292"/>
                    <a:pt x="3202" y="2292"/>
                  </a:cubicBezTo>
                  <a:cubicBezTo>
                    <a:pt x="3202" y="2292"/>
                    <a:pt x="3188" y="3188"/>
                    <a:pt x="2747" y="3834"/>
                  </a:cubicBezTo>
                  <a:cubicBezTo>
                    <a:pt x="2556" y="3526"/>
                    <a:pt x="2292" y="3276"/>
                    <a:pt x="1983" y="3100"/>
                  </a:cubicBezTo>
                  <a:cubicBezTo>
                    <a:pt x="1954" y="3041"/>
                    <a:pt x="1924" y="2982"/>
                    <a:pt x="1895" y="2909"/>
                  </a:cubicBezTo>
                  <a:cubicBezTo>
                    <a:pt x="1752" y="2623"/>
                    <a:pt x="1551" y="2492"/>
                    <a:pt x="1158" y="2492"/>
                  </a:cubicBezTo>
                  <a:cubicBezTo>
                    <a:pt x="1067" y="2492"/>
                    <a:pt x="966" y="2499"/>
                    <a:pt x="852" y="2512"/>
                  </a:cubicBezTo>
                  <a:cubicBezTo>
                    <a:pt x="0" y="2615"/>
                    <a:pt x="44" y="3467"/>
                    <a:pt x="44" y="3467"/>
                  </a:cubicBezTo>
                  <a:cubicBezTo>
                    <a:pt x="224" y="3536"/>
                    <a:pt x="438" y="3563"/>
                    <a:pt x="660" y="3563"/>
                  </a:cubicBezTo>
                  <a:cubicBezTo>
                    <a:pt x="911" y="3563"/>
                    <a:pt x="1170" y="3529"/>
                    <a:pt x="1396" y="3482"/>
                  </a:cubicBezTo>
                  <a:cubicBezTo>
                    <a:pt x="1675" y="3658"/>
                    <a:pt x="1998" y="4025"/>
                    <a:pt x="1983" y="4833"/>
                  </a:cubicBezTo>
                  <a:cubicBezTo>
                    <a:pt x="1954" y="6243"/>
                    <a:pt x="2027" y="7594"/>
                    <a:pt x="1895" y="8079"/>
                  </a:cubicBezTo>
                  <a:cubicBezTo>
                    <a:pt x="1807" y="8329"/>
                    <a:pt x="1528" y="8725"/>
                    <a:pt x="1278" y="9034"/>
                  </a:cubicBezTo>
                  <a:cubicBezTo>
                    <a:pt x="1822" y="8946"/>
                    <a:pt x="2321" y="8637"/>
                    <a:pt x="2644" y="8211"/>
                  </a:cubicBezTo>
                  <a:cubicBezTo>
                    <a:pt x="2879" y="8476"/>
                    <a:pt x="3364" y="9063"/>
                    <a:pt x="3305" y="9342"/>
                  </a:cubicBezTo>
                  <a:cubicBezTo>
                    <a:pt x="3246" y="9621"/>
                    <a:pt x="2938" y="10165"/>
                    <a:pt x="2497" y="10356"/>
                  </a:cubicBezTo>
                  <a:cubicBezTo>
                    <a:pt x="2071" y="10547"/>
                    <a:pt x="2145" y="11208"/>
                    <a:pt x="2145" y="11208"/>
                  </a:cubicBezTo>
                  <a:cubicBezTo>
                    <a:pt x="2145" y="11208"/>
                    <a:pt x="2146" y="11208"/>
                    <a:pt x="2148" y="11208"/>
                  </a:cubicBezTo>
                  <a:cubicBezTo>
                    <a:pt x="2191" y="11208"/>
                    <a:pt x="2700" y="11194"/>
                    <a:pt x="3276" y="10576"/>
                  </a:cubicBezTo>
                  <a:cubicBezTo>
                    <a:pt x="3760" y="10047"/>
                    <a:pt x="3893" y="9195"/>
                    <a:pt x="3599" y="8843"/>
                  </a:cubicBezTo>
                  <a:cubicBezTo>
                    <a:pt x="3334" y="8534"/>
                    <a:pt x="3011" y="8108"/>
                    <a:pt x="2835" y="7888"/>
                  </a:cubicBezTo>
                  <a:cubicBezTo>
                    <a:pt x="2982" y="7609"/>
                    <a:pt x="3055" y="7286"/>
                    <a:pt x="3055" y="6948"/>
                  </a:cubicBezTo>
                  <a:lnTo>
                    <a:pt x="3055" y="6713"/>
                  </a:lnTo>
                  <a:cubicBezTo>
                    <a:pt x="3437" y="6713"/>
                    <a:pt x="4098" y="6742"/>
                    <a:pt x="4274" y="6948"/>
                  </a:cubicBezTo>
                  <a:cubicBezTo>
                    <a:pt x="4451" y="7168"/>
                    <a:pt x="4656" y="7756"/>
                    <a:pt x="4509" y="8211"/>
                  </a:cubicBezTo>
                  <a:cubicBezTo>
                    <a:pt x="4363" y="8667"/>
                    <a:pt x="4921" y="9034"/>
                    <a:pt x="4921" y="9034"/>
                  </a:cubicBezTo>
                  <a:cubicBezTo>
                    <a:pt x="4921" y="9034"/>
                    <a:pt x="5273" y="8652"/>
                    <a:pt x="5185" y="7771"/>
                  </a:cubicBezTo>
                  <a:cubicBezTo>
                    <a:pt x="5097" y="7066"/>
                    <a:pt x="4539" y="6405"/>
                    <a:pt x="4084" y="6390"/>
                  </a:cubicBezTo>
                  <a:cubicBezTo>
                    <a:pt x="3760" y="6390"/>
                    <a:pt x="3349" y="6361"/>
                    <a:pt x="3055" y="6346"/>
                  </a:cubicBezTo>
                  <a:lnTo>
                    <a:pt x="3055" y="4936"/>
                  </a:lnTo>
                  <a:cubicBezTo>
                    <a:pt x="3055" y="4671"/>
                    <a:pt x="2997" y="4422"/>
                    <a:pt x="2909" y="4187"/>
                  </a:cubicBezTo>
                  <a:cubicBezTo>
                    <a:pt x="3026" y="4069"/>
                    <a:pt x="3334" y="3687"/>
                    <a:pt x="3511" y="2733"/>
                  </a:cubicBezTo>
                  <a:cubicBezTo>
                    <a:pt x="3746" y="1572"/>
                    <a:pt x="2453" y="1"/>
                    <a:pt x="2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48"/>
            <p:cNvSpPr/>
            <p:nvPr/>
          </p:nvSpPr>
          <p:spPr>
            <a:xfrm>
              <a:off x="2440738" y="3059150"/>
              <a:ext cx="131850" cy="280200"/>
            </a:xfrm>
            <a:custGeom>
              <a:avLst/>
              <a:gdLst/>
              <a:ahLst/>
              <a:cxnLst/>
              <a:rect l="l" t="t" r="r" b="b"/>
              <a:pathLst>
                <a:path w="5274" h="11208" extrusionOk="0">
                  <a:moveTo>
                    <a:pt x="2453" y="1"/>
                  </a:moveTo>
                  <a:lnTo>
                    <a:pt x="2453" y="1"/>
                  </a:lnTo>
                  <a:cubicBezTo>
                    <a:pt x="2453" y="1"/>
                    <a:pt x="2336" y="471"/>
                    <a:pt x="2541" y="1014"/>
                  </a:cubicBezTo>
                  <a:cubicBezTo>
                    <a:pt x="2806" y="1719"/>
                    <a:pt x="3202" y="2292"/>
                    <a:pt x="3202" y="2292"/>
                  </a:cubicBezTo>
                  <a:cubicBezTo>
                    <a:pt x="3202" y="2292"/>
                    <a:pt x="3188" y="3188"/>
                    <a:pt x="2747" y="3834"/>
                  </a:cubicBezTo>
                  <a:cubicBezTo>
                    <a:pt x="2556" y="3526"/>
                    <a:pt x="2292" y="3276"/>
                    <a:pt x="1983" y="3100"/>
                  </a:cubicBezTo>
                  <a:cubicBezTo>
                    <a:pt x="1954" y="3041"/>
                    <a:pt x="1924" y="2982"/>
                    <a:pt x="1895" y="2909"/>
                  </a:cubicBezTo>
                  <a:cubicBezTo>
                    <a:pt x="1752" y="2623"/>
                    <a:pt x="1551" y="2492"/>
                    <a:pt x="1158" y="2492"/>
                  </a:cubicBezTo>
                  <a:cubicBezTo>
                    <a:pt x="1067" y="2492"/>
                    <a:pt x="966" y="2499"/>
                    <a:pt x="852" y="2512"/>
                  </a:cubicBezTo>
                  <a:cubicBezTo>
                    <a:pt x="0" y="2615"/>
                    <a:pt x="44" y="3467"/>
                    <a:pt x="44" y="3467"/>
                  </a:cubicBezTo>
                  <a:cubicBezTo>
                    <a:pt x="224" y="3536"/>
                    <a:pt x="438" y="3563"/>
                    <a:pt x="660" y="3563"/>
                  </a:cubicBezTo>
                  <a:cubicBezTo>
                    <a:pt x="911" y="3563"/>
                    <a:pt x="1170" y="3529"/>
                    <a:pt x="1396" y="3482"/>
                  </a:cubicBezTo>
                  <a:cubicBezTo>
                    <a:pt x="1675" y="3658"/>
                    <a:pt x="1998" y="4025"/>
                    <a:pt x="1983" y="4833"/>
                  </a:cubicBezTo>
                  <a:cubicBezTo>
                    <a:pt x="1954" y="6243"/>
                    <a:pt x="2027" y="7594"/>
                    <a:pt x="1895" y="8079"/>
                  </a:cubicBezTo>
                  <a:cubicBezTo>
                    <a:pt x="1807" y="8329"/>
                    <a:pt x="1528" y="8725"/>
                    <a:pt x="1278" y="9034"/>
                  </a:cubicBezTo>
                  <a:cubicBezTo>
                    <a:pt x="1822" y="8946"/>
                    <a:pt x="2321" y="8637"/>
                    <a:pt x="2644" y="8211"/>
                  </a:cubicBezTo>
                  <a:cubicBezTo>
                    <a:pt x="2879" y="8476"/>
                    <a:pt x="3364" y="9063"/>
                    <a:pt x="3305" y="9342"/>
                  </a:cubicBezTo>
                  <a:cubicBezTo>
                    <a:pt x="3246" y="9621"/>
                    <a:pt x="2938" y="10165"/>
                    <a:pt x="2497" y="10356"/>
                  </a:cubicBezTo>
                  <a:cubicBezTo>
                    <a:pt x="2071" y="10547"/>
                    <a:pt x="2145" y="11208"/>
                    <a:pt x="2145" y="11208"/>
                  </a:cubicBezTo>
                  <a:cubicBezTo>
                    <a:pt x="2145" y="11208"/>
                    <a:pt x="2146" y="11208"/>
                    <a:pt x="2148" y="11208"/>
                  </a:cubicBezTo>
                  <a:cubicBezTo>
                    <a:pt x="2191" y="11208"/>
                    <a:pt x="2700" y="11194"/>
                    <a:pt x="3276" y="10576"/>
                  </a:cubicBezTo>
                  <a:cubicBezTo>
                    <a:pt x="3760" y="10047"/>
                    <a:pt x="3893" y="9195"/>
                    <a:pt x="3599" y="8843"/>
                  </a:cubicBezTo>
                  <a:cubicBezTo>
                    <a:pt x="3334" y="8534"/>
                    <a:pt x="3011" y="8108"/>
                    <a:pt x="2835" y="7888"/>
                  </a:cubicBezTo>
                  <a:cubicBezTo>
                    <a:pt x="2982" y="7609"/>
                    <a:pt x="3055" y="7286"/>
                    <a:pt x="3055" y="6948"/>
                  </a:cubicBezTo>
                  <a:lnTo>
                    <a:pt x="3055" y="6713"/>
                  </a:lnTo>
                  <a:cubicBezTo>
                    <a:pt x="3437" y="6713"/>
                    <a:pt x="4098" y="6742"/>
                    <a:pt x="4274" y="6948"/>
                  </a:cubicBezTo>
                  <a:cubicBezTo>
                    <a:pt x="4451" y="7168"/>
                    <a:pt x="4656" y="7756"/>
                    <a:pt x="4509" y="8211"/>
                  </a:cubicBezTo>
                  <a:cubicBezTo>
                    <a:pt x="4363" y="8667"/>
                    <a:pt x="4921" y="9034"/>
                    <a:pt x="4921" y="9034"/>
                  </a:cubicBezTo>
                  <a:cubicBezTo>
                    <a:pt x="4921" y="9034"/>
                    <a:pt x="5273" y="8652"/>
                    <a:pt x="5185" y="7771"/>
                  </a:cubicBezTo>
                  <a:cubicBezTo>
                    <a:pt x="5097" y="7066"/>
                    <a:pt x="4539" y="6405"/>
                    <a:pt x="4084" y="6390"/>
                  </a:cubicBezTo>
                  <a:cubicBezTo>
                    <a:pt x="3760" y="6390"/>
                    <a:pt x="3349" y="6361"/>
                    <a:pt x="3055" y="6346"/>
                  </a:cubicBezTo>
                  <a:lnTo>
                    <a:pt x="3055" y="4936"/>
                  </a:lnTo>
                  <a:cubicBezTo>
                    <a:pt x="3055" y="4671"/>
                    <a:pt x="2997" y="4422"/>
                    <a:pt x="2909" y="4187"/>
                  </a:cubicBezTo>
                  <a:cubicBezTo>
                    <a:pt x="3026" y="4069"/>
                    <a:pt x="3334" y="3687"/>
                    <a:pt x="3511" y="2733"/>
                  </a:cubicBezTo>
                  <a:cubicBezTo>
                    <a:pt x="3746" y="1572"/>
                    <a:pt x="2453" y="1"/>
                    <a:pt x="2453" y="1"/>
                  </a:cubicBezTo>
                  <a:close/>
                </a:path>
              </a:pathLst>
            </a:custGeom>
            <a:solidFill>
              <a:srgbClr val="2D2D2D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48"/>
            <p:cNvSpPr/>
            <p:nvPr/>
          </p:nvSpPr>
          <p:spPr>
            <a:xfrm>
              <a:off x="2420713" y="3137725"/>
              <a:ext cx="79350" cy="11775"/>
            </a:xfrm>
            <a:custGeom>
              <a:avLst/>
              <a:gdLst/>
              <a:ahLst/>
              <a:cxnLst/>
              <a:rect l="l" t="t" r="r" b="b"/>
              <a:pathLst>
                <a:path w="3174" h="471" extrusionOk="0">
                  <a:moveTo>
                    <a:pt x="74" y="1"/>
                  </a:moveTo>
                  <a:cubicBezTo>
                    <a:pt x="30" y="30"/>
                    <a:pt x="60" y="104"/>
                    <a:pt x="1" y="148"/>
                  </a:cubicBezTo>
                  <a:cubicBezTo>
                    <a:pt x="177" y="207"/>
                    <a:pt x="897" y="471"/>
                    <a:pt x="1602" y="471"/>
                  </a:cubicBezTo>
                  <a:cubicBezTo>
                    <a:pt x="2395" y="471"/>
                    <a:pt x="3144" y="207"/>
                    <a:pt x="3173" y="192"/>
                  </a:cubicBezTo>
                  <a:lnTo>
                    <a:pt x="3159" y="16"/>
                  </a:lnTo>
                  <a:cubicBezTo>
                    <a:pt x="3144" y="16"/>
                    <a:pt x="2366" y="309"/>
                    <a:pt x="1602" y="309"/>
                  </a:cubicBezTo>
                  <a:cubicBezTo>
                    <a:pt x="1088" y="309"/>
                    <a:pt x="559" y="163"/>
                    <a:pt x="265" y="60"/>
                  </a:cubicBezTo>
                  <a:cubicBezTo>
                    <a:pt x="221" y="45"/>
                    <a:pt x="104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48"/>
            <p:cNvSpPr/>
            <p:nvPr/>
          </p:nvSpPr>
          <p:spPr>
            <a:xfrm>
              <a:off x="2417038" y="3148025"/>
              <a:ext cx="19125" cy="28650"/>
            </a:xfrm>
            <a:custGeom>
              <a:avLst/>
              <a:gdLst/>
              <a:ahLst/>
              <a:cxnLst/>
              <a:rect l="l" t="t" r="r" b="b"/>
              <a:pathLst>
                <a:path w="765" h="1146" extrusionOk="0">
                  <a:moveTo>
                    <a:pt x="412" y="0"/>
                  </a:moveTo>
                  <a:cubicBezTo>
                    <a:pt x="412" y="0"/>
                    <a:pt x="353" y="88"/>
                    <a:pt x="221" y="353"/>
                  </a:cubicBezTo>
                  <a:cubicBezTo>
                    <a:pt x="89" y="617"/>
                    <a:pt x="1" y="1058"/>
                    <a:pt x="1" y="1058"/>
                  </a:cubicBezTo>
                  <a:cubicBezTo>
                    <a:pt x="148" y="1058"/>
                    <a:pt x="398" y="1146"/>
                    <a:pt x="398" y="1146"/>
                  </a:cubicBezTo>
                  <a:cubicBezTo>
                    <a:pt x="398" y="1146"/>
                    <a:pt x="471" y="720"/>
                    <a:pt x="544" y="529"/>
                  </a:cubicBezTo>
                  <a:cubicBezTo>
                    <a:pt x="633" y="338"/>
                    <a:pt x="765" y="103"/>
                    <a:pt x="765" y="103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48"/>
            <p:cNvSpPr/>
            <p:nvPr/>
          </p:nvSpPr>
          <p:spPr>
            <a:xfrm>
              <a:off x="2408613" y="3188775"/>
              <a:ext cx="24250" cy="83375"/>
            </a:xfrm>
            <a:custGeom>
              <a:avLst/>
              <a:gdLst/>
              <a:ahLst/>
              <a:cxnLst/>
              <a:rect l="l" t="t" r="r" b="b"/>
              <a:pathLst>
                <a:path w="970" h="3335" extrusionOk="0">
                  <a:moveTo>
                    <a:pt x="191" y="1"/>
                  </a:moveTo>
                  <a:cubicBezTo>
                    <a:pt x="191" y="1"/>
                    <a:pt x="0" y="1939"/>
                    <a:pt x="309" y="2586"/>
                  </a:cubicBezTo>
                  <a:cubicBezTo>
                    <a:pt x="602" y="3217"/>
                    <a:pt x="970" y="3335"/>
                    <a:pt x="970" y="3335"/>
                  </a:cubicBezTo>
                  <a:cubicBezTo>
                    <a:pt x="970" y="3335"/>
                    <a:pt x="588" y="2644"/>
                    <a:pt x="588" y="1660"/>
                  </a:cubicBezTo>
                  <a:cubicBezTo>
                    <a:pt x="588" y="867"/>
                    <a:pt x="602" y="661"/>
                    <a:pt x="602" y="177"/>
                  </a:cubicBezTo>
                  <a:cubicBezTo>
                    <a:pt x="382" y="59"/>
                    <a:pt x="191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48"/>
            <p:cNvSpPr/>
            <p:nvPr/>
          </p:nvSpPr>
          <p:spPr>
            <a:xfrm>
              <a:off x="2415213" y="30044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4" y="0"/>
                  </a:moveTo>
                  <a:cubicBezTo>
                    <a:pt x="779" y="0"/>
                    <a:pt x="1" y="779"/>
                    <a:pt x="1" y="1733"/>
                  </a:cubicBezTo>
                  <a:cubicBezTo>
                    <a:pt x="1" y="2688"/>
                    <a:pt x="779" y="3467"/>
                    <a:pt x="1734" y="3467"/>
                  </a:cubicBezTo>
                  <a:cubicBezTo>
                    <a:pt x="2688" y="3467"/>
                    <a:pt x="3467" y="2688"/>
                    <a:pt x="3467" y="1733"/>
                  </a:cubicBezTo>
                  <a:cubicBezTo>
                    <a:pt x="3467" y="779"/>
                    <a:pt x="2688" y="0"/>
                    <a:pt x="1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48"/>
            <p:cNvSpPr/>
            <p:nvPr/>
          </p:nvSpPr>
          <p:spPr>
            <a:xfrm>
              <a:off x="2413013" y="3001875"/>
              <a:ext cx="91450" cy="91825"/>
            </a:xfrm>
            <a:custGeom>
              <a:avLst/>
              <a:gdLst/>
              <a:ahLst/>
              <a:cxnLst/>
              <a:rect l="l" t="t" r="r" b="b"/>
              <a:pathLst>
                <a:path w="3658" h="3673" extrusionOk="0">
                  <a:moveTo>
                    <a:pt x="1822" y="206"/>
                  </a:moveTo>
                  <a:cubicBezTo>
                    <a:pt x="2732" y="206"/>
                    <a:pt x="3452" y="941"/>
                    <a:pt x="3452" y="1836"/>
                  </a:cubicBezTo>
                  <a:cubicBezTo>
                    <a:pt x="3452" y="2732"/>
                    <a:pt x="2732" y="3467"/>
                    <a:pt x="1822" y="3467"/>
                  </a:cubicBezTo>
                  <a:cubicBezTo>
                    <a:pt x="926" y="3467"/>
                    <a:pt x="191" y="2732"/>
                    <a:pt x="191" y="1836"/>
                  </a:cubicBezTo>
                  <a:cubicBezTo>
                    <a:pt x="191" y="941"/>
                    <a:pt x="926" y="206"/>
                    <a:pt x="1822" y="206"/>
                  </a:cubicBezTo>
                  <a:close/>
                  <a:moveTo>
                    <a:pt x="1822" y="0"/>
                  </a:moveTo>
                  <a:cubicBezTo>
                    <a:pt x="823" y="0"/>
                    <a:pt x="0" y="823"/>
                    <a:pt x="0" y="1836"/>
                  </a:cubicBezTo>
                  <a:cubicBezTo>
                    <a:pt x="0" y="2850"/>
                    <a:pt x="823" y="3672"/>
                    <a:pt x="1822" y="3672"/>
                  </a:cubicBezTo>
                  <a:cubicBezTo>
                    <a:pt x="2835" y="3672"/>
                    <a:pt x="3658" y="2850"/>
                    <a:pt x="3658" y="1836"/>
                  </a:cubicBezTo>
                  <a:cubicBezTo>
                    <a:pt x="3658" y="823"/>
                    <a:pt x="2835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48"/>
            <p:cNvSpPr/>
            <p:nvPr/>
          </p:nvSpPr>
          <p:spPr>
            <a:xfrm>
              <a:off x="2435038" y="301840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588" y="0"/>
                  </a:moveTo>
                  <a:cubicBezTo>
                    <a:pt x="265" y="0"/>
                    <a:pt x="1" y="265"/>
                    <a:pt x="1" y="588"/>
                  </a:cubicBezTo>
                  <a:cubicBezTo>
                    <a:pt x="1" y="911"/>
                    <a:pt x="265" y="1175"/>
                    <a:pt x="588" y="1175"/>
                  </a:cubicBezTo>
                  <a:cubicBezTo>
                    <a:pt x="911" y="1175"/>
                    <a:pt x="1176" y="911"/>
                    <a:pt x="1176" y="588"/>
                  </a:cubicBezTo>
                  <a:cubicBezTo>
                    <a:pt x="1176" y="265"/>
                    <a:pt x="911" y="0"/>
                    <a:pt x="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48"/>
            <p:cNvSpPr/>
            <p:nvPr/>
          </p:nvSpPr>
          <p:spPr>
            <a:xfrm>
              <a:off x="2317963" y="3003450"/>
              <a:ext cx="69000" cy="179475"/>
            </a:xfrm>
            <a:custGeom>
              <a:avLst/>
              <a:gdLst/>
              <a:ahLst/>
              <a:cxnLst/>
              <a:rect l="l" t="t" r="r" b="b"/>
              <a:pathLst>
                <a:path w="2760" h="7179" extrusionOk="0">
                  <a:moveTo>
                    <a:pt x="2014" y="0"/>
                  </a:moveTo>
                  <a:cubicBezTo>
                    <a:pt x="1298" y="0"/>
                    <a:pt x="1" y="1043"/>
                    <a:pt x="72" y="3418"/>
                  </a:cubicBezTo>
                  <a:cubicBezTo>
                    <a:pt x="175" y="6855"/>
                    <a:pt x="2760" y="7179"/>
                    <a:pt x="2760" y="7179"/>
                  </a:cubicBezTo>
                  <a:cubicBezTo>
                    <a:pt x="2760" y="7179"/>
                    <a:pt x="865" y="5842"/>
                    <a:pt x="1173" y="3418"/>
                  </a:cubicBezTo>
                  <a:cubicBezTo>
                    <a:pt x="1496" y="995"/>
                    <a:pt x="2290" y="1362"/>
                    <a:pt x="2451" y="598"/>
                  </a:cubicBezTo>
                  <a:cubicBezTo>
                    <a:pt x="2537" y="208"/>
                    <a:pt x="2334" y="0"/>
                    <a:pt x="2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48"/>
            <p:cNvSpPr/>
            <p:nvPr/>
          </p:nvSpPr>
          <p:spPr>
            <a:xfrm>
              <a:off x="2285588" y="2980125"/>
              <a:ext cx="57925" cy="112850"/>
            </a:xfrm>
            <a:custGeom>
              <a:avLst/>
              <a:gdLst/>
              <a:ahLst/>
              <a:cxnLst/>
              <a:rect l="l" t="t" r="r" b="b"/>
              <a:pathLst>
                <a:path w="2317" h="4514" extrusionOk="0">
                  <a:moveTo>
                    <a:pt x="1935" y="0"/>
                  </a:moveTo>
                  <a:cubicBezTo>
                    <a:pt x="1789" y="0"/>
                    <a:pt x="1589" y="119"/>
                    <a:pt x="1367" y="400"/>
                  </a:cubicBezTo>
                  <a:cubicBezTo>
                    <a:pt x="1" y="2134"/>
                    <a:pt x="1073" y="4513"/>
                    <a:pt x="1073" y="4513"/>
                  </a:cubicBezTo>
                  <a:cubicBezTo>
                    <a:pt x="1073" y="4513"/>
                    <a:pt x="941" y="2295"/>
                    <a:pt x="1749" y="1282"/>
                  </a:cubicBezTo>
                  <a:cubicBezTo>
                    <a:pt x="2317" y="592"/>
                    <a:pt x="2261" y="0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48"/>
            <p:cNvSpPr/>
            <p:nvPr/>
          </p:nvSpPr>
          <p:spPr>
            <a:xfrm>
              <a:off x="2262838" y="3188775"/>
              <a:ext cx="111650" cy="61025"/>
            </a:xfrm>
            <a:custGeom>
              <a:avLst/>
              <a:gdLst/>
              <a:ahLst/>
              <a:cxnLst/>
              <a:rect l="l" t="t" r="r" b="b"/>
              <a:pathLst>
                <a:path w="4466" h="2441" extrusionOk="0">
                  <a:moveTo>
                    <a:pt x="4465" y="1"/>
                  </a:moveTo>
                  <a:cubicBezTo>
                    <a:pt x="4465" y="1"/>
                    <a:pt x="2864" y="1543"/>
                    <a:pt x="1572" y="1572"/>
                  </a:cubicBezTo>
                  <a:cubicBezTo>
                    <a:pt x="311" y="1601"/>
                    <a:pt x="0" y="2440"/>
                    <a:pt x="1063" y="2440"/>
                  </a:cubicBezTo>
                  <a:cubicBezTo>
                    <a:pt x="1090" y="2440"/>
                    <a:pt x="1117" y="2440"/>
                    <a:pt x="1146" y="2439"/>
                  </a:cubicBezTo>
                  <a:cubicBezTo>
                    <a:pt x="3349" y="2351"/>
                    <a:pt x="4465" y="1"/>
                    <a:pt x="4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48"/>
            <p:cNvSpPr/>
            <p:nvPr/>
          </p:nvSpPr>
          <p:spPr>
            <a:xfrm>
              <a:off x="2268713" y="2971025"/>
              <a:ext cx="47375" cy="143225"/>
            </a:xfrm>
            <a:custGeom>
              <a:avLst/>
              <a:gdLst/>
              <a:ahLst/>
              <a:cxnLst/>
              <a:rect l="l" t="t" r="r" b="b"/>
              <a:pathLst>
                <a:path w="1895" h="5729" extrusionOk="0">
                  <a:moveTo>
                    <a:pt x="813" y="0"/>
                  </a:moveTo>
                  <a:cubicBezTo>
                    <a:pt x="631" y="0"/>
                    <a:pt x="434" y="244"/>
                    <a:pt x="309" y="926"/>
                  </a:cubicBezTo>
                  <a:cubicBezTo>
                    <a:pt x="0" y="2615"/>
                    <a:pt x="309" y="3379"/>
                    <a:pt x="837" y="4495"/>
                  </a:cubicBezTo>
                  <a:cubicBezTo>
                    <a:pt x="1190" y="5259"/>
                    <a:pt x="1895" y="5729"/>
                    <a:pt x="1895" y="5729"/>
                  </a:cubicBezTo>
                  <a:cubicBezTo>
                    <a:pt x="1895" y="5729"/>
                    <a:pt x="955" y="4275"/>
                    <a:pt x="1072" y="2703"/>
                  </a:cubicBezTo>
                  <a:cubicBezTo>
                    <a:pt x="1175" y="1146"/>
                    <a:pt x="1205" y="1381"/>
                    <a:pt x="1263" y="941"/>
                  </a:cubicBezTo>
                  <a:cubicBezTo>
                    <a:pt x="1315" y="514"/>
                    <a:pt x="1079" y="0"/>
                    <a:pt x="8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48"/>
            <p:cNvSpPr/>
            <p:nvPr/>
          </p:nvSpPr>
          <p:spPr>
            <a:xfrm>
              <a:off x="2237413" y="3008375"/>
              <a:ext cx="83825" cy="124975"/>
            </a:xfrm>
            <a:custGeom>
              <a:avLst/>
              <a:gdLst/>
              <a:ahLst/>
              <a:cxnLst/>
              <a:rect l="l" t="t" r="r" b="b"/>
              <a:pathLst>
                <a:path w="3353" h="4999" extrusionOk="0">
                  <a:moveTo>
                    <a:pt x="429" y="0"/>
                  </a:moveTo>
                  <a:cubicBezTo>
                    <a:pt x="200" y="0"/>
                    <a:pt x="1" y="335"/>
                    <a:pt x="92" y="1209"/>
                  </a:cubicBezTo>
                  <a:cubicBezTo>
                    <a:pt x="239" y="2575"/>
                    <a:pt x="621" y="3221"/>
                    <a:pt x="1531" y="4059"/>
                  </a:cubicBezTo>
                  <a:cubicBezTo>
                    <a:pt x="2295" y="4778"/>
                    <a:pt x="3352" y="4999"/>
                    <a:pt x="3352" y="4999"/>
                  </a:cubicBezTo>
                  <a:cubicBezTo>
                    <a:pt x="3352" y="4999"/>
                    <a:pt x="2031" y="3853"/>
                    <a:pt x="1634" y="2972"/>
                  </a:cubicBezTo>
                  <a:cubicBezTo>
                    <a:pt x="1017" y="1576"/>
                    <a:pt x="988" y="1151"/>
                    <a:pt x="929" y="710"/>
                  </a:cubicBezTo>
                  <a:cubicBezTo>
                    <a:pt x="879" y="292"/>
                    <a:pt x="642" y="0"/>
                    <a:pt x="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48"/>
            <p:cNvSpPr/>
            <p:nvPr/>
          </p:nvSpPr>
          <p:spPr>
            <a:xfrm>
              <a:off x="2215263" y="3074375"/>
              <a:ext cx="111475" cy="76675"/>
            </a:xfrm>
            <a:custGeom>
              <a:avLst/>
              <a:gdLst/>
              <a:ahLst/>
              <a:cxnLst/>
              <a:rect l="l" t="t" r="r" b="b"/>
              <a:pathLst>
                <a:path w="4459" h="3067" extrusionOk="0">
                  <a:moveTo>
                    <a:pt x="395" y="1"/>
                  </a:moveTo>
                  <a:cubicBezTo>
                    <a:pt x="119" y="1"/>
                    <a:pt x="0" y="380"/>
                    <a:pt x="493" y="1286"/>
                  </a:cubicBezTo>
                  <a:cubicBezTo>
                    <a:pt x="963" y="2124"/>
                    <a:pt x="1756" y="2697"/>
                    <a:pt x="2946" y="3005"/>
                  </a:cubicBezTo>
                  <a:cubicBezTo>
                    <a:pt x="3124" y="3051"/>
                    <a:pt x="3322" y="3067"/>
                    <a:pt x="3515" y="3067"/>
                  </a:cubicBezTo>
                  <a:cubicBezTo>
                    <a:pt x="4005" y="3067"/>
                    <a:pt x="4459" y="2961"/>
                    <a:pt x="4459" y="2961"/>
                  </a:cubicBezTo>
                  <a:cubicBezTo>
                    <a:pt x="4459" y="2961"/>
                    <a:pt x="3387" y="2814"/>
                    <a:pt x="2652" y="2182"/>
                  </a:cubicBezTo>
                  <a:cubicBezTo>
                    <a:pt x="1477" y="1198"/>
                    <a:pt x="1272" y="831"/>
                    <a:pt x="1022" y="464"/>
                  </a:cubicBezTo>
                  <a:cubicBezTo>
                    <a:pt x="834" y="170"/>
                    <a:pt x="579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48"/>
            <p:cNvSpPr/>
            <p:nvPr/>
          </p:nvSpPr>
          <p:spPr>
            <a:xfrm>
              <a:off x="2216563" y="3136875"/>
              <a:ext cx="123400" cy="41825"/>
            </a:xfrm>
            <a:custGeom>
              <a:avLst/>
              <a:gdLst/>
              <a:ahLst/>
              <a:cxnLst/>
              <a:rect l="l" t="t" r="r" b="b"/>
              <a:pathLst>
                <a:path w="4936" h="1673" extrusionOk="0">
                  <a:moveTo>
                    <a:pt x="607" y="0"/>
                  </a:moveTo>
                  <a:cubicBezTo>
                    <a:pt x="149" y="0"/>
                    <a:pt x="1" y="439"/>
                    <a:pt x="1058" y="1137"/>
                  </a:cubicBezTo>
                  <a:cubicBezTo>
                    <a:pt x="1592" y="1497"/>
                    <a:pt x="2429" y="1673"/>
                    <a:pt x="3134" y="1673"/>
                  </a:cubicBezTo>
                  <a:cubicBezTo>
                    <a:pt x="3321" y="1673"/>
                    <a:pt x="3498" y="1661"/>
                    <a:pt x="3658" y="1636"/>
                  </a:cubicBezTo>
                  <a:cubicBezTo>
                    <a:pt x="4289" y="1533"/>
                    <a:pt x="4935" y="1078"/>
                    <a:pt x="4936" y="1078"/>
                  </a:cubicBezTo>
                  <a:lnTo>
                    <a:pt x="4936" y="1078"/>
                  </a:lnTo>
                  <a:cubicBezTo>
                    <a:pt x="4935" y="1078"/>
                    <a:pt x="4657" y="1116"/>
                    <a:pt x="4241" y="1116"/>
                  </a:cubicBezTo>
                  <a:cubicBezTo>
                    <a:pt x="3928" y="1116"/>
                    <a:pt x="3538" y="1095"/>
                    <a:pt x="3129" y="1019"/>
                  </a:cubicBezTo>
                  <a:cubicBezTo>
                    <a:pt x="2071" y="843"/>
                    <a:pt x="1528" y="387"/>
                    <a:pt x="1161" y="167"/>
                  </a:cubicBezTo>
                  <a:cubicBezTo>
                    <a:pt x="964" y="53"/>
                    <a:pt x="767" y="0"/>
                    <a:pt x="6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48"/>
            <p:cNvSpPr/>
            <p:nvPr/>
          </p:nvSpPr>
          <p:spPr>
            <a:xfrm>
              <a:off x="2222963" y="3176650"/>
              <a:ext cx="127650" cy="38950"/>
            </a:xfrm>
            <a:custGeom>
              <a:avLst/>
              <a:gdLst/>
              <a:ahLst/>
              <a:cxnLst/>
              <a:rect l="l" t="t" r="r" b="b"/>
              <a:pathLst>
                <a:path w="5106" h="1558" extrusionOk="0">
                  <a:moveTo>
                    <a:pt x="5105" y="1"/>
                  </a:moveTo>
                  <a:cubicBezTo>
                    <a:pt x="5105" y="1"/>
                    <a:pt x="4386" y="339"/>
                    <a:pt x="3431" y="574"/>
                  </a:cubicBezTo>
                  <a:cubicBezTo>
                    <a:pt x="3022" y="677"/>
                    <a:pt x="2670" y="711"/>
                    <a:pt x="2367" y="711"/>
                  </a:cubicBezTo>
                  <a:cubicBezTo>
                    <a:pt x="1897" y="711"/>
                    <a:pt x="1546" y="630"/>
                    <a:pt x="1287" y="603"/>
                  </a:cubicBezTo>
                  <a:cubicBezTo>
                    <a:pt x="1238" y="598"/>
                    <a:pt x="1191" y="596"/>
                    <a:pt x="1145" y="596"/>
                  </a:cubicBezTo>
                  <a:cubicBezTo>
                    <a:pt x="369" y="596"/>
                    <a:pt x="1" y="1265"/>
                    <a:pt x="1595" y="1528"/>
                  </a:cubicBezTo>
                  <a:cubicBezTo>
                    <a:pt x="1716" y="1548"/>
                    <a:pt x="1845" y="1557"/>
                    <a:pt x="1977" y="1557"/>
                  </a:cubicBezTo>
                  <a:cubicBezTo>
                    <a:pt x="2728" y="1557"/>
                    <a:pt x="3616" y="1261"/>
                    <a:pt x="4165" y="911"/>
                  </a:cubicBezTo>
                  <a:cubicBezTo>
                    <a:pt x="4694" y="559"/>
                    <a:pt x="5105" y="1"/>
                    <a:pt x="5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48"/>
            <p:cNvSpPr/>
            <p:nvPr/>
          </p:nvSpPr>
          <p:spPr>
            <a:xfrm>
              <a:off x="2540788" y="3003450"/>
              <a:ext cx="68625" cy="179475"/>
            </a:xfrm>
            <a:custGeom>
              <a:avLst/>
              <a:gdLst/>
              <a:ahLst/>
              <a:cxnLst/>
              <a:rect l="l" t="t" r="r" b="b"/>
              <a:pathLst>
                <a:path w="2745" h="7179" extrusionOk="0">
                  <a:moveTo>
                    <a:pt x="732" y="0"/>
                  </a:moveTo>
                  <a:cubicBezTo>
                    <a:pt x="412" y="0"/>
                    <a:pt x="208" y="208"/>
                    <a:pt x="294" y="598"/>
                  </a:cubicBezTo>
                  <a:cubicBezTo>
                    <a:pt x="471" y="1362"/>
                    <a:pt x="1264" y="995"/>
                    <a:pt x="1572" y="3418"/>
                  </a:cubicBezTo>
                  <a:cubicBezTo>
                    <a:pt x="1895" y="5842"/>
                    <a:pt x="1" y="7179"/>
                    <a:pt x="1" y="7179"/>
                  </a:cubicBezTo>
                  <a:cubicBezTo>
                    <a:pt x="1" y="7179"/>
                    <a:pt x="2571" y="6855"/>
                    <a:pt x="2674" y="3418"/>
                  </a:cubicBezTo>
                  <a:cubicBezTo>
                    <a:pt x="2745" y="1043"/>
                    <a:pt x="1448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48"/>
            <p:cNvSpPr/>
            <p:nvPr/>
          </p:nvSpPr>
          <p:spPr>
            <a:xfrm>
              <a:off x="2584238" y="2980125"/>
              <a:ext cx="57925" cy="112850"/>
            </a:xfrm>
            <a:custGeom>
              <a:avLst/>
              <a:gdLst/>
              <a:ahLst/>
              <a:cxnLst/>
              <a:rect l="l" t="t" r="r" b="b"/>
              <a:pathLst>
                <a:path w="2317" h="4514" extrusionOk="0">
                  <a:moveTo>
                    <a:pt x="382" y="0"/>
                  </a:moveTo>
                  <a:cubicBezTo>
                    <a:pt x="56" y="0"/>
                    <a:pt x="1" y="592"/>
                    <a:pt x="569" y="1282"/>
                  </a:cubicBezTo>
                  <a:cubicBezTo>
                    <a:pt x="1377" y="2295"/>
                    <a:pt x="1244" y="4513"/>
                    <a:pt x="1244" y="4513"/>
                  </a:cubicBezTo>
                  <a:cubicBezTo>
                    <a:pt x="1244" y="4513"/>
                    <a:pt x="2317" y="2134"/>
                    <a:pt x="951" y="400"/>
                  </a:cubicBezTo>
                  <a:cubicBezTo>
                    <a:pt x="728" y="119"/>
                    <a:pt x="528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48"/>
            <p:cNvSpPr/>
            <p:nvPr/>
          </p:nvSpPr>
          <p:spPr>
            <a:xfrm>
              <a:off x="2553288" y="3188775"/>
              <a:ext cx="111625" cy="61025"/>
            </a:xfrm>
            <a:custGeom>
              <a:avLst/>
              <a:gdLst/>
              <a:ahLst/>
              <a:cxnLst/>
              <a:rect l="l" t="t" r="r" b="b"/>
              <a:pathLst>
                <a:path w="4465" h="2441" extrusionOk="0">
                  <a:moveTo>
                    <a:pt x="0" y="1"/>
                  </a:moveTo>
                  <a:cubicBezTo>
                    <a:pt x="0" y="1"/>
                    <a:pt x="1117" y="2351"/>
                    <a:pt x="3320" y="2439"/>
                  </a:cubicBezTo>
                  <a:cubicBezTo>
                    <a:pt x="3348" y="2440"/>
                    <a:pt x="3375" y="2440"/>
                    <a:pt x="3402" y="2440"/>
                  </a:cubicBezTo>
                  <a:cubicBezTo>
                    <a:pt x="4465" y="2440"/>
                    <a:pt x="4155" y="1601"/>
                    <a:pt x="2894" y="1572"/>
                  </a:cubicBezTo>
                  <a:cubicBezTo>
                    <a:pt x="1601" y="154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48"/>
            <p:cNvSpPr/>
            <p:nvPr/>
          </p:nvSpPr>
          <p:spPr>
            <a:xfrm>
              <a:off x="2611288" y="2971025"/>
              <a:ext cx="47775" cy="143225"/>
            </a:xfrm>
            <a:custGeom>
              <a:avLst/>
              <a:gdLst/>
              <a:ahLst/>
              <a:cxnLst/>
              <a:rect l="l" t="t" r="r" b="b"/>
              <a:pathLst>
                <a:path w="1911" h="5729" extrusionOk="0">
                  <a:moveTo>
                    <a:pt x="1091" y="0"/>
                  </a:moveTo>
                  <a:cubicBezTo>
                    <a:pt x="826" y="0"/>
                    <a:pt x="595" y="514"/>
                    <a:pt x="647" y="941"/>
                  </a:cubicBezTo>
                  <a:cubicBezTo>
                    <a:pt x="691" y="1381"/>
                    <a:pt x="720" y="1146"/>
                    <a:pt x="838" y="2703"/>
                  </a:cubicBezTo>
                  <a:cubicBezTo>
                    <a:pt x="955" y="4275"/>
                    <a:pt x="1" y="5729"/>
                    <a:pt x="1" y="5729"/>
                  </a:cubicBezTo>
                  <a:cubicBezTo>
                    <a:pt x="1" y="5729"/>
                    <a:pt x="706" y="5259"/>
                    <a:pt x="1073" y="4495"/>
                  </a:cubicBezTo>
                  <a:cubicBezTo>
                    <a:pt x="1602" y="3379"/>
                    <a:pt x="1910" y="2615"/>
                    <a:pt x="1602" y="926"/>
                  </a:cubicBezTo>
                  <a:cubicBezTo>
                    <a:pt x="1470" y="244"/>
                    <a:pt x="1272" y="0"/>
                    <a:pt x="1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48"/>
            <p:cNvSpPr/>
            <p:nvPr/>
          </p:nvSpPr>
          <p:spPr>
            <a:xfrm>
              <a:off x="2606513" y="3008375"/>
              <a:ext cx="83650" cy="124975"/>
            </a:xfrm>
            <a:custGeom>
              <a:avLst/>
              <a:gdLst/>
              <a:ahLst/>
              <a:cxnLst/>
              <a:rect l="l" t="t" r="r" b="b"/>
              <a:pathLst>
                <a:path w="3346" h="4999" extrusionOk="0">
                  <a:moveTo>
                    <a:pt x="2921" y="0"/>
                  </a:moveTo>
                  <a:cubicBezTo>
                    <a:pt x="2708" y="0"/>
                    <a:pt x="2466" y="292"/>
                    <a:pt x="2410" y="710"/>
                  </a:cubicBezTo>
                  <a:cubicBezTo>
                    <a:pt x="2366" y="1151"/>
                    <a:pt x="2336" y="1576"/>
                    <a:pt x="1705" y="2972"/>
                  </a:cubicBezTo>
                  <a:cubicBezTo>
                    <a:pt x="1308" y="3853"/>
                    <a:pt x="1" y="4999"/>
                    <a:pt x="1" y="4999"/>
                  </a:cubicBezTo>
                  <a:cubicBezTo>
                    <a:pt x="1" y="4999"/>
                    <a:pt x="1058" y="4778"/>
                    <a:pt x="1822" y="4059"/>
                  </a:cubicBezTo>
                  <a:cubicBezTo>
                    <a:pt x="2718" y="3221"/>
                    <a:pt x="3115" y="2575"/>
                    <a:pt x="3247" y="1209"/>
                  </a:cubicBezTo>
                  <a:cubicBezTo>
                    <a:pt x="3346" y="335"/>
                    <a:pt x="3149" y="0"/>
                    <a:pt x="2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48"/>
            <p:cNvSpPr/>
            <p:nvPr/>
          </p:nvSpPr>
          <p:spPr>
            <a:xfrm>
              <a:off x="2600638" y="3074375"/>
              <a:ext cx="111650" cy="76675"/>
            </a:xfrm>
            <a:custGeom>
              <a:avLst/>
              <a:gdLst/>
              <a:ahLst/>
              <a:cxnLst/>
              <a:rect l="l" t="t" r="r" b="b"/>
              <a:pathLst>
                <a:path w="4466" h="3067" extrusionOk="0">
                  <a:moveTo>
                    <a:pt x="4072" y="1"/>
                  </a:moveTo>
                  <a:cubicBezTo>
                    <a:pt x="3887" y="1"/>
                    <a:pt x="3632" y="170"/>
                    <a:pt x="3438" y="464"/>
                  </a:cubicBezTo>
                  <a:cubicBezTo>
                    <a:pt x="3203" y="831"/>
                    <a:pt x="2982" y="1198"/>
                    <a:pt x="1822" y="2182"/>
                  </a:cubicBezTo>
                  <a:cubicBezTo>
                    <a:pt x="1073" y="2814"/>
                    <a:pt x="1" y="2961"/>
                    <a:pt x="1" y="2961"/>
                  </a:cubicBezTo>
                  <a:cubicBezTo>
                    <a:pt x="1" y="2961"/>
                    <a:pt x="463" y="3067"/>
                    <a:pt x="951" y="3067"/>
                  </a:cubicBezTo>
                  <a:cubicBezTo>
                    <a:pt x="1143" y="3067"/>
                    <a:pt x="1340" y="3051"/>
                    <a:pt x="1514" y="3005"/>
                  </a:cubicBezTo>
                  <a:cubicBezTo>
                    <a:pt x="2718" y="2697"/>
                    <a:pt x="3511" y="2124"/>
                    <a:pt x="3981" y="1286"/>
                  </a:cubicBezTo>
                  <a:cubicBezTo>
                    <a:pt x="4465" y="380"/>
                    <a:pt x="4348" y="1"/>
                    <a:pt x="4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48"/>
            <p:cNvSpPr/>
            <p:nvPr/>
          </p:nvSpPr>
          <p:spPr>
            <a:xfrm>
              <a:off x="2587788" y="3136875"/>
              <a:ext cx="123400" cy="41825"/>
            </a:xfrm>
            <a:custGeom>
              <a:avLst/>
              <a:gdLst/>
              <a:ahLst/>
              <a:cxnLst/>
              <a:rect l="l" t="t" r="r" b="b"/>
              <a:pathLst>
                <a:path w="4936" h="1673" extrusionOk="0">
                  <a:moveTo>
                    <a:pt x="4329" y="0"/>
                  </a:moveTo>
                  <a:cubicBezTo>
                    <a:pt x="4170" y="0"/>
                    <a:pt x="3973" y="53"/>
                    <a:pt x="3775" y="167"/>
                  </a:cubicBezTo>
                  <a:cubicBezTo>
                    <a:pt x="3394" y="387"/>
                    <a:pt x="2865" y="843"/>
                    <a:pt x="1807" y="1019"/>
                  </a:cubicBezTo>
                  <a:cubicBezTo>
                    <a:pt x="1392" y="1095"/>
                    <a:pt x="1001" y="1116"/>
                    <a:pt x="689" y="1116"/>
                  </a:cubicBezTo>
                  <a:cubicBezTo>
                    <a:pt x="274" y="1116"/>
                    <a:pt x="1" y="1078"/>
                    <a:pt x="1" y="1078"/>
                  </a:cubicBezTo>
                  <a:lnTo>
                    <a:pt x="1" y="1078"/>
                  </a:lnTo>
                  <a:cubicBezTo>
                    <a:pt x="1" y="1078"/>
                    <a:pt x="647" y="1533"/>
                    <a:pt x="1279" y="1636"/>
                  </a:cubicBezTo>
                  <a:cubicBezTo>
                    <a:pt x="1435" y="1661"/>
                    <a:pt x="1611" y="1673"/>
                    <a:pt x="1797" y="1673"/>
                  </a:cubicBezTo>
                  <a:cubicBezTo>
                    <a:pt x="2498" y="1673"/>
                    <a:pt x="3344" y="1497"/>
                    <a:pt x="3878" y="1137"/>
                  </a:cubicBezTo>
                  <a:cubicBezTo>
                    <a:pt x="4935" y="439"/>
                    <a:pt x="4788" y="0"/>
                    <a:pt x="4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48"/>
            <p:cNvSpPr/>
            <p:nvPr/>
          </p:nvSpPr>
          <p:spPr>
            <a:xfrm>
              <a:off x="2577138" y="3176650"/>
              <a:ext cx="127650" cy="38950"/>
            </a:xfrm>
            <a:custGeom>
              <a:avLst/>
              <a:gdLst/>
              <a:ahLst/>
              <a:cxnLst/>
              <a:rect l="l" t="t" r="r" b="b"/>
              <a:pathLst>
                <a:path w="5106" h="1558" extrusionOk="0">
                  <a:moveTo>
                    <a:pt x="1" y="1"/>
                  </a:moveTo>
                  <a:cubicBezTo>
                    <a:pt x="1" y="1"/>
                    <a:pt x="397" y="559"/>
                    <a:pt x="941" y="911"/>
                  </a:cubicBezTo>
                  <a:cubicBezTo>
                    <a:pt x="1490" y="1261"/>
                    <a:pt x="2379" y="1557"/>
                    <a:pt x="3129" y="1557"/>
                  </a:cubicBezTo>
                  <a:cubicBezTo>
                    <a:pt x="3262" y="1557"/>
                    <a:pt x="3390" y="1548"/>
                    <a:pt x="3511" y="1528"/>
                  </a:cubicBezTo>
                  <a:cubicBezTo>
                    <a:pt x="5106" y="1265"/>
                    <a:pt x="4737" y="596"/>
                    <a:pt x="3962" y="596"/>
                  </a:cubicBezTo>
                  <a:cubicBezTo>
                    <a:pt x="3916" y="596"/>
                    <a:pt x="3868" y="598"/>
                    <a:pt x="3820" y="603"/>
                  </a:cubicBezTo>
                  <a:cubicBezTo>
                    <a:pt x="3552" y="630"/>
                    <a:pt x="3202" y="711"/>
                    <a:pt x="2732" y="711"/>
                  </a:cubicBezTo>
                  <a:cubicBezTo>
                    <a:pt x="2428" y="711"/>
                    <a:pt x="2075" y="677"/>
                    <a:pt x="1661" y="574"/>
                  </a:cubicBezTo>
                  <a:cubicBezTo>
                    <a:pt x="721" y="33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48"/>
            <p:cNvSpPr/>
            <p:nvPr/>
          </p:nvSpPr>
          <p:spPr>
            <a:xfrm>
              <a:off x="2401638" y="3127450"/>
              <a:ext cx="118250" cy="160500"/>
            </a:xfrm>
            <a:custGeom>
              <a:avLst/>
              <a:gdLst/>
              <a:ahLst/>
              <a:cxnLst/>
              <a:rect l="l" t="t" r="r" b="b"/>
              <a:pathLst>
                <a:path w="4730" h="6420" extrusionOk="0">
                  <a:moveTo>
                    <a:pt x="2673" y="177"/>
                  </a:moveTo>
                  <a:cubicBezTo>
                    <a:pt x="3687" y="177"/>
                    <a:pt x="4524" y="985"/>
                    <a:pt x="4553" y="1984"/>
                  </a:cubicBezTo>
                  <a:cubicBezTo>
                    <a:pt x="4083" y="2028"/>
                    <a:pt x="3202" y="2204"/>
                    <a:pt x="2600" y="2909"/>
                  </a:cubicBezTo>
                  <a:cubicBezTo>
                    <a:pt x="2512" y="3012"/>
                    <a:pt x="2438" y="3188"/>
                    <a:pt x="2379" y="3438"/>
                  </a:cubicBezTo>
                  <a:cubicBezTo>
                    <a:pt x="2306" y="3203"/>
                    <a:pt x="2203" y="3012"/>
                    <a:pt x="2115" y="2909"/>
                  </a:cubicBezTo>
                  <a:cubicBezTo>
                    <a:pt x="1513" y="2204"/>
                    <a:pt x="646" y="2028"/>
                    <a:pt x="162" y="1984"/>
                  </a:cubicBezTo>
                  <a:cubicBezTo>
                    <a:pt x="206" y="985"/>
                    <a:pt x="1043" y="177"/>
                    <a:pt x="2056" y="177"/>
                  </a:cubicBezTo>
                  <a:close/>
                  <a:moveTo>
                    <a:pt x="162" y="2160"/>
                  </a:moveTo>
                  <a:cubicBezTo>
                    <a:pt x="617" y="2204"/>
                    <a:pt x="1439" y="2365"/>
                    <a:pt x="1998" y="3012"/>
                  </a:cubicBezTo>
                  <a:cubicBezTo>
                    <a:pt x="2130" y="3188"/>
                    <a:pt x="2277" y="3540"/>
                    <a:pt x="2277" y="3952"/>
                  </a:cubicBezTo>
                  <a:lnTo>
                    <a:pt x="2277" y="6258"/>
                  </a:lnTo>
                  <a:lnTo>
                    <a:pt x="2056" y="6258"/>
                  </a:lnTo>
                  <a:cubicBezTo>
                    <a:pt x="1014" y="6258"/>
                    <a:pt x="162" y="5406"/>
                    <a:pt x="162" y="4363"/>
                  </a:cubicBezTo>
                  <a:lnTo>
                    <a:pt x="162" y="2160"/>
                  </a:lnTo>
                  <a:close/>
                  <a:moveTo>
                    <a:pt x="4553" y="2160"/>
                  </a:moveTo>
                  <a:lnTo>
                    <a:pt x="4553" y="4363"/>
                  </a:lnTo>
                  <a:cubicBezTo>
                    <a:pt x="4553" y="5406"/>
                    <a:pt x="3716" y="6258"/>
                    <a:pt x="2673" y="6258"/>
                  </a:cubicBezTo>
                  <a:lnTo>
                    <a:pt x="2438" y="6258"/>
                  </a:lnTo>
                  <a:lnTo>
                    <a:pt x="2438" y="3952"/>
                  </a:lnTo>
                  <a:cubicBezTo>
                    <a:pt x="2526" y="3364"/>
                    <a:pt x="2644" y="3114"/>
                    <a:pt x="2732" y="3012"/>
                  </a:cubicBezTo>
                  <a:cubicBezTo>
                    <a:pt x="3290" y="2365"/>
                    <a:pt x="4113" y="2204"/>
                    <a:pt x="4553" y="2160"/>
                  </a:cubicBezTo>
                  <a:close/>
                  <a:moveTo>
                    <a:pt x="2056" y="1"/>
                  </a:moveTo>
                  <a:cubicBezTo>
                    <a:pt x="925" y="1"/>
                    <a:pt x="0" y="926"/>
                    <a:pt x="0" y="2057"/>
                  </a:cubicBezTo>
                  <a:lnTo>
                    <a:pt x="0" y="4363"/>
                  </a:lnTo>
                  <a:cubicBezTo>
                    <a:pt x="0" y="5494"/>
                    <a:pt x="925" y="6419"/>
                    <a:pt x="2056" y="6419"/>
                  </a:cubicBezTo>
                  <a:lnTo>
                    <a:pt x="2673" y="6419"/>
                  </a:lnTo>
                  <a:cubicBezTo>
                    <a:pt x="3804" y="6419"/>
                    <a:pt x="4730" y="5494"/>
                    <a:pt x="4730" y="4363"/>
                  </a:cubicBezTo>
                  <a:lnTo>
                    <a:pt x="4730" y="2057"/>
                  </a:lnTo>
                  <a:cubicBezTo>
                    <a:pt x="4730" y="926"/>
                    <a:pt x="3804" y="1"/>
                    <a:pt x="2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1" name="Google Shape;7991;p48"/>
          <p:cNvGrpSpPr/>
          <p:nvPr/>
        </p:nvGrpSpPr>
        <p:grpSpPr>
          <a:xfrm>
            <a:off x="-334239" y="3025268"/>
            <a:ext cx="1410245" cy="722291"/>
            <a:chOff x="5789675" y="1630050"/>
            <a:chExt cx="499750" cy="255950"/>
          </a:xfrm>
        </p:grpSpPr>
        <p:sp>
          <p:nvSpPr>
            <p:cNvPr id="7992" name="Google Shape;7992;p48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48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48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48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48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48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48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48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48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48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48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48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48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48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48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48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48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48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48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48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48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48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48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48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48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48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48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48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48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1" name="Google Shape;8021;p48"/>
          <p:cNvGrpSpPr/>
          <p:nvPr/>
        </p:nvGrpSpPr>
        <p:grpSpPr>
          <a:xfrm>
            <a:off x="329014" y="1091745"/>
            <a:ext cx="951769" cy="1273330"/>
            <a:chOff x="1738550" y="1931500"/>
            <a:chExt cx="551175" cy="737350"/>
          </a:xfrm>
        </p:grpSpPr>
        <p:sp>
          <p:nvSpPr>
            <p:cNvPr id="8022" name="Google Shape;8022;p48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48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48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48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48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48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48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48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48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48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48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48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48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48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48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48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48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48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48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48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48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48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48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48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48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48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48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48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48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48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48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48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48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48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48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7" name="Google Shape;8057;p48"/>
          <p:cNvSpPr txBox="1">
            <a:spLocks noGrp="1"/>
          </p:cNvSpPr>
          <p:nvPr>
            <p:ph type="title"/>
          </p:nvPr>
        </p:nvSpPr>
        <p:spPr>
          <a:xfrm>
            <a:off x="2204895" y="2235124"/>
            <a:ext cx="6675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—</a:t>
            </a:r>
            <a:r>
              <a:rPr lang="en-US" sz="1800" dirty="0"/>
              <a:t>MA’AT </a:t>
            </a:r>
            <a:r>
              <a:rPr lang="en-US" sz="1800" dirty="0">
                <a:sym typeface="Wingdings" panose="05000000000000000000" pitchFamily="2" charset="2"/>
              </a:rPr>
              <a:t> Concept of Order, balance and truth</a:t>
            </a:r>
            <a:r>
              <a:rPr lang="en-US" sz="1800" dirty="0"/>
              <a:t> </a:t>
            </a:r>
            <a:endParaRPr sz="1800" dirty="0"/>
          </a:p>
        </p:txBody>
      </p:sp>
      <p:sp>
        <p:nvSpPr>
          <p:cNvPr id="8058" name="Google Shape;8058;p48"/>
          <p:cNvSpPr txBox="1">
            <a:spLocks noGrp="1"/>
          </p:cNvSpPr>
          <p:nvPr>
            <p:ph type="subTitle" idx="1"/>
          </p:nvPr>
        </p:nvSpPr>
        <p:spPr>
          <a:xfrm>
            <a:off x="1755775" y="713975"/>
            <a:ext cx="6675000" cy="18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sz="4800" dirty="0"/>
              <a:t>“</a:t>
            </a:r>
            <a:r>
              <a:rPr lang="en-US" sz="4800" dirty="0" err="1"/>
              <a:t>Ma'at</a:t>
            </a:r>
            <a:r>
              <a:rPr lang="en-US" sz="4800" dirty="0"/>
              <a:t> is to live in truth”</a:t>
            </a:r>
            <a:endParaRPr sz="4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5" name="Google Shape;8135;p51"/>
          <p:cNvSpPr txBox="1">
            <a:spLocks noGrp="1"/>
          </p:cNvSpPr>
          <p:nvPr>
            <p:ph type="title"/>
          </p:nvPr>
        </p:nvSpPr>
        <p:spPr>
          <a:xfrm>
            <a:off x="713225" y="1120400"/>
            <a:ext cx="571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Conditions</a:t>
            </a:r>
            <a:endParaRPr dirty="0"/>
          </a:p>
        </p:txBody>
      </p:sp>
      <p:sp>
        <p:nvSpPr>
          <p:cNvPr id="8136" name="Google Shape;8136;p51"/>
          <p:cNvSpPr/>
          <p:nvPr/>
        </p:nvSpPr>
        <p:spPr>
          <a:xfrm flipH="1">
            <a:off x="6737085" y="725446"/>
            <a:ext cx="553765" cy="157212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7" name="Google Shape;8137;p51"/>
          <p:cNvSpPr/>
          <p:nvPr/>
        </p:nvSpPr>
        <p:spPr>
          <a:xfrm flipH="1">
            <a:off x="7053045" y="670000"/>
            <a:ext cx="405805" cy="405868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8" name="Google Shape;8138;p51"/>
          <p:cNvSpPr/>
          <p:nvPr/>
        </p:nvSpPr>
        <p:spPr>
          <a:xfrm flipH="1">
            <a:off x="7014212" y="934390"/>
            <a:ext cx="830113" cy="157212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9" name="Google Shape;8139;p51"/>
          <p:cNvGrpSpPr/>
          <p:nvPr/>
        </p:nvGrpSpPr>
        <p:grpSpPr>
          <a:xfrm>
            <a:off x="4704508" y="3939973"/>
            <a:ext cx="711355" cy="556577"/>
            <a:chOff x="5882745" y="3575304"/>
            <a:chExt cx="701326" cy="548730"/>
          </a:xfrm>
        </p:grpSpPr>
        <p:sp>
          <p:nvSpPr>
            <p:cNvPr id="8140" name="Google Shape;8140;p51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1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51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51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1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1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51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51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1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9" name="Google Shape;8149;p51"/>
          <p:cNvGrpSpPr/>
          <p:nvPr/>
        </p:nvGrpSpPr>
        <p:grpSpPr>
          <a:xfrm>
            <a:off x="1003866" y="809888"/>
            <a:ext cx="359641" cy="298905"/>
            <a:chOff x="3213775" y="4826525"/>
            <a:chExt cx="128050" cy="106425"/>
          </a:xfrm>
        </p:grpSpPr>
        <p:sp>
          <p:nvSpPr>
            <p:cNvPr id="8150" name="Google Shape;8150;p51"/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51"/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2" name="Google Shape;8152;p51"/>
          <p:cNvSpPr/>
          <p:nvPr/>
        </p:nvSpPr>
        <p:spPr>
          <a:xfrm>
            <a:off x="766253" y="799450"/>
            <a:ext cx="186702" cy="320953"/>
          </a:xfrm>
          <a:custGeom>
            <a:avLst/>
            <a:gdLst/>
            <a:ahLst/>
            <a:cxnLst/>
            <a:rect l="l" t="t" r="r" b="b"/>
            <a:pathLst>
              <a:path w="2659" h="4571" extrusionOk="0">
                <a:moveTo>
                  <a:pt x="1366" y="222"/>
                </a:moveTo>
                <a:cubicBezTo>
                  <a:pt x="2351" y="222"/>
                  <a:pt x="1836" y="1632"/>
                  <a:pt x="1366" y="2147"/>
                </a:cubicBezTo>
                <a:cubicBezTo>
                  <a:pt x="896" y="1632"/>
                  <a:pt x="382" y="222"/>
                  <a:pt x="1366" y="222"/>
                </a:cubicBezTo>
                <a:close/>
                <a:moveTo>
                  <a:pt x="1373" y="0"/>
                </a:moveTo>
                <a:cubicBezTo>
                  <a:pt x="1240" y="0"/>
                  <a:pt x="1104" y="19"/>
                  <a:pt x="999" y="61"/>
                </a:cubicBezTo>
                <a:cubicBezTo>
                  <a:pt x="617" y="208"/>
                  <a:pt x="500" y="560"/>
                  <a:pt x="544" y="972"/>
                </a:cubicBezTo>
                <a:cubicBezTo>
                  <a:pt x="603" y="1427"/>
                  <a:pt x="852" y="1926"/>
                  <a:pt x="1102" y="2264"/>
                </a:cubicBezTo>
                <a:cubicBezTo>
                  <a:pt x="764" y="2205"/>
                  <a:pt x="1" y="2088"/>
                  <a:pt x="1" y="2088"/>
                </a:cubicBezTo>
                <a:lnTo>
                  <a:pt x="1" y="2602"/>
                </a:lnTo>
                <a:lnTo>
                  <a:pt x="1205" y="2470"/>
                </a:lnTo>
                <a:lnTo>
                  <a:pt x="1087" y="4570"/>
                </a:lnTo>
                <a:lnTo>
                  <a:pt x="1646" y="4570"/>
                </a:lnTo>
                <a:lnTo>
                  <a:pt x="1528" y="2470"/>
                </a:lnTo>
                <a:lnTo>
                  <a:pt x="2659" y="2602"/>
                </a:lnTo>
                <a:lnTo>
                  <a:pt x="2659" y="2088"/>
                </a:lnTo>
                <a:cubicBezTo>
                  <a:pt x="2659" y="2088"/>
                  <a:pt x="1998" y="2191"/>
                  <a:pt x="1631" y="2249"/>
                </a:cubicBezTo>
                <a:cubicBezTo>
                  <a:pt x="1881" y="1912"/>
                  <a:pt x="2130" y="1412"/>
                  <a:pt x="2189" y="972"/>
                </a:cubicBezTo>
                <a:cubicBezTo>
                  <a:pt x="2233" y="575"/>
                  <a:pt x="2116" y="222"/>
                  <a:pt x="1763" y="61"/>
                </a:cubicBezTo>
                <a:cubicBezTo>
                  <a:pt x="1663" y="23"/>
                  <a:pt x="1519" y="0"/>
                  <a:pt x="13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3" name="Google Shape;8153;p51"/>
          <p:cNvGrpSpPr/>
          <p:nvPr/>
        </p:nvGrpSpPr>
        <p:grpSpPr>
          <a:xfrm>
            <a:off x="1748145" y="827512"/>
            <a:ext cx="173291" cy="264079"/>
            <a:chOff x="3478775" y="4832800"/>
            <a:chExt cx="61700" cy="94025"/>
          </a:xfrm>
        </p:grpSpPr>
        <p:sp>
          <p:nvSpPr>
            <p:cNvPr id="8154" name="Google Shape;8154;p51"/>
            <p:cNvSpPr/>
            <p:nvPr/>
          </p:nvSpPr>
          <p:spPr>
            <a:xfrm>
              <a:off x="3493100" y="4832800"/>
              <a:ext cx="33050" cy="7750"/>
            </a:xfrm>
            <a:custGeom>
              <a:avLst/>
              <a:gdLst/>
              <a:ahLst/>
              <a:cxnLst/>
              <a:rect l="l" t="t" r="r" b="b"/>
              <a:pathLst>
                <a:path w="132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322" y="30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1"/>
            <p:cNvSpPr/>
            <p:nvPr/>
          </p:nvSpPr>
          <p:spPr>
            <a:xfrm>
              <a:off x="3493100" y="4919100"/>
              <a:ext cx="33425" cy="7725"/>
            </a:xfrm>
            <a:custGeom>
              <a:avLst/>
              <a:gdLst/>
              <a:ahLst/>
              <a:cxnLst/>
              <a:rect l="l" t="t" r="r" b="b"/>
              <a:pathLst>
                <a:path w="1337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337" y="309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1"/>
            <p:cNvSpPr/>
            <p:nvPr/>
          </p:nvSpPr>
          <p:spPr>
            <a:xfrm>
              <a:off x="3478775" y="4842725"/>
              <a:ext cx="61700" cy="74200"/>
            </a:xfrm>
            <a:custGeom>
              <a:avLst/>
              <a:gdLst/>
              <a:ahLst/>
              <a:cxnLst/>
              <a:rect l="l" t="t" r="r" b="b"/>
              <a:pathLst>
                <a:path w="2468" h="2968" extrusionOk="0">
                  <a:moveTo>
                    <a:pt x="808" y="0"/>
                  </a:moveTo>
                  <a:cubicBezTo>
                    <a:pt x="823" y="59"/>
                    <a:pt x="837" y="162"/>
                    <a:pt x="837" y="309"/>
                  </a:cubicBezTo>
                  <a:cubicBezTo>
                    <a:pt x="837" y="456"/>
                    <a:pt x="779" y="602"/>
                    <a:pt x="720" y="691"/>
                  </a:cubicBezTo>
                  <a:cubicBezTo>
                    <a:pt x="661" y="793"/>
                    <a:pt x="544" y="896"/>
                    <a:pt x="514" y="911"/>
                  </a:cubicBezTo>
                  <a:cubicBezTo>
                    <a:pt x="206" y="1131"/>
                    <a:pt x="0" y="1498"/>
                    <a:pt x="0" y="1910"/>
                  </a:cubicBezTo>
                  <a:cubicBezTo>
                    <a:pt x="0" y="2350"/>
                    <a:pt x="250" y="2747"/>
                    <a:pt x="602" y="2967"/>
                  </a:cubicBezTo>
                  <a:lnTo>
                    <a:pt x="1866" y="2967"/>
                  </a:lnTo>
                  <a:cubicBezTo>
                    <a:pt x="2233" y="2747"/>
                    <a:pt x="2468" y="2350"/>
                    <a:pt x="2468" y="1910"/>
                  </a:cubicBezTo>
                  <a:cubicBezTo>
                    <a:pt x="2468" y="1498"/>
                    <a:pt x="2277" y="1146"/>
                    <a:pt x="1968" y="911"/>
                  </a:cubicBezTo>
                  <a:cubicBezTo>
                    <a:pt x="1939" y="896"/>
                    <a:pt x="1807" y="779"/>
                    <a:pt x="1763" y="705"/>
                  </a:cubicBezTo>
                  <a:cubicBezTo>
                    <a:pt x="1704" y="617"/>
                    <a:pt x="1645" y="470"/>
                    <a:pt x="1645" y="323"/>
                  </a:cubicBezTo>
                  <a:cubicBezTo>
                    <a:pt x="1645" y="162"/>
                    <a:pt x="1660" y="59"/>
                    <a:pt x="1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51"/>
          <p:cNvSpPr/>
          <p:nvPr/>
        </p:nvSpPr>
        <p:spPr>
          <a:xfrm>
            <a:off x="1417000" y="817144"/>
            <a:ext cx="232131" cy="285354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51"/>
          <p:cNvGrpSpPr/>
          <p:nvPr/>
        </p:nvGrpSpPr>
        <p:grpSpPr>
          <a:xfrm>
            <a:off x="5609858" y="3939973"/>
            <a:ext cx="711355" cy="556577"/>
            <a:chOff x="5882745" y="3575304"/>
            <a:chExt cx="701326" cy="548730"/>
          </a:xfrm>
        </p:grpSpPr>
        <p:sp>
          <p:nvSpPr>
            <p:cNvPr id="8159" name="Google Shape;8159;p51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51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51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1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51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51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1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51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51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51"/>
          <p:cNvGrpSpPr/>
          <p:nvPr/>
        </p:nvGrpSpPr>
        <p:grpSpPr>
          <a:xfrm>
            <a:off x="6515209" y="3939973"/>
            <a:ext cx="711355" cy="556577"/>
            <a:chOff x="5882745" y="3575304"/>
            <a:chExt cx="701326" cy="548730"/>
          </a:xfrm>
        </p:grpSpPr>
        <p:sp>
          <p:nvSpPr>
            <p:cNvPr id="8169" name="Google Shape;8169;p51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1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51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51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1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51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51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1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51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8" name="Google Shape;8178;p51"/>
          <p:cNvGrpSpPr/>
          <p:nvPr/>
        </p:nvGrpSpPr>
        <p:grpSpPr>
          <a:xfrm>
            <a:off x="7155900" y="1472286"/>
            <a:ext cx="1589328" cy="2198934"/>
            <a:chOff x="7155900" y="1472286"/>
            <a:chExt cx="1589328" cy="2198934"/>
          </a:xfrm>
        </p:grpSpPr>
        <p:sp>
          <p:nvSpPr>
            <p:cNvPr id="8179" name="Google Shape;8179;p51"/>
            <p:cNvSpPr/>
            <p:nvPr/>
          </p:nvSpPr>
          <p:spPr>
            <a:xfrm>
              <a:off x="7216202" y="2538739"/>
              <a:ext cx="1468819" cy="1132481"/>
            </a:xfrm>
            <a:custGeom>
              <a:avLst/>
              <a:gdLst/>
              <a:ahLst/>
              <a:cxnLst/>
              <a:rect l="l" t="t" r="r" b="b"/>
              <a:pathLst>
                <a:path w="15394" h="11869" extrusionOk="0">
                  <a:moveTo>
                    <a:pt x="7697" y="1"/>
                  </a:moveTo>
                  <a:cubicBezTo>
                    <a:pt x="3467" y="1"/>
                    <a:pt x="0" y="3467"/>
                    <a:pt x="0" y="7697"/>
                  </a:cubicBezTo>
                  <a:lnTo>
                    <a:pt x="0" y="11868"/>
                  </a:lnTo>
                  <a:lnTo>
                    <a:pt x="15393" y="11868"/>
                  </a:lnTo>
                  <a:lnTo>
                    <a:pt x="15393" y="7697"/>
                  </a:lnTo>
                  <a:cubicBezTo>
                    <a:pt x="15393" y="3467"/>
                    <a:pt x="11927" y="1"/>
                    <a:pt x="7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51"/>
            <p:cNvSpPr/>
            <p:nvPr/>
          </p:nvSpPr>
          <p:spPr>
            <a:xfrm>
              <a:off x="7215213" y="2538739"/>
              <a:ext cx="1468819" cy="1132481"/>
            </a:xfrm>
            <a:custGeom>
              <a:avLst/>
              <a:gdLst/>
              <a:ahLst/>
              <a:cxnLst/>
              <a:rect l="l" t="t" r="r" b="b"/>
              <a:pathLst>
                <a:path w="15394" h="11869" extrusionOk="0">
                  <a:moveTo>
                    <a:pt x="7697" y="1"/>
                  </a:moveTo>
                  <a:cubicBezTo>
                    <a:pt x="3467" y="1"/>
                    <a:pt x="0" y="3467"/>
                    <a:pt x="0" y="7697"/>
                  </a:cubicBezTo>
                  <a:lnTo>
                    <a:pt x="0" y="11868"/>
                  </a:lnTo>
                  <a:lnTo>
                    <a:pt x="15393" y="11868"/>
                  </a:lnTo>
                  <a:lnTo>
                    <a:pt x="15393" y="7697"/>
                  </a:lnTo>
                  <a:cubicBezTo>
                    <a:pt x="15393" y="3467"/>
                    <a:pt x="11927" y="1"/>
                    <a:pt x="769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51"/>
            <p:cNvSpPr/>
            <p:nvPr/>
          </p:nvSpPr>
          <p:spPr>
            <a:xfrm>
              <a:off x="7280703" y="2292092"/>
              <a:ext cx="1317395" cy="1316059"/>
            </a:xfrm>
            <a:custGeom>
              <a:avLst/>
              <a:gdLst/>
              <a:ahLst/>
              <a:cxnLst/>
              <a:rect l="l" t="t" r="r" b="b"/>
              <a:pathLst>
                <a:path w="13807" h="13793" extrusionOk="0">
                  <a:moveTo>
                    <a:pt x="5376" y="1"/>
                  </a:moveTo>
                  <a:cubicBezTo>
                    <a:pt x="2423" y="1"/>
                    <a:pt x="0" y="2424"/>
                    <a:pt x="0" y="5376"/>
                  </a:cubicBezTo>
                  <a:lnTo>
                    <a:pt x="0" y="8431"/>
                  </a:lnTo>
                  <a:cubicBezTo>
                    <a:pt x="0" y="11384"/>
                    <a:pt x="2423" y="13793"/>
                    <a:pt x="5376" y="13793"/>
                  </a:cubicBezTo>
                  <a:lnTo>
                    <a:pt x="8431" y="13793"/>
                  </a:lnTo>
                  <a:cubicBezTo>
                    <a:pt x="11383" y="13793"/>
                    <a:pt x="13806" y="11384"/>
                    <a:pt x="13806" y="8431"/>
                  </a:cubicBezTo>
                  <a:lnTo>
                    <a:pt x="13806" y="5376"/>
                  </a:lnTo>
                  <a:cubicBezTo>
                    <a:pt x="13806" y="2424"/>
                    <a:pt x="11383" y="1"/>
                    <a:pt x="84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1"/>
            <p:cNvSpPr/>
            <p:nvPr/>
          </p:nvSpPr>
          <p:spPr>
            <a:xfrm>
              <a:off x="7280607" y="2292092"/>
              <a:ext cx="1317395" cy="1316059"/>
            </a:xfrm>
            <a:custGeom>
              <a:avLst/>
              <a:gdLst/>
              <a:ahLst/>
              <a:cxnLst/>
              <a:rect l="l" t="t" r="r" b="b"/>
              <a:pathLst>
                <a:path w="13807" h="13793" extrusionOk="0">
                  <a:moveTo>
                    <a:pt x="5376" y="1"/>
                  </a:moveTo>
                  <a:cubicBezTo>
                    <a:pt x="2423" y="1"/>
                    <a:pt x="0" y="2424"/>
                    <a:pt x="0" y="5376"/>
                  </a:cubicBezTo>
                  <a:lnTo>
                    <a:pt x="0" y="8431"/>
                  </a:lnTo>
                  <a:cubicBezTo>
                    <a:pt x="0" y="11384"/>
                    <a:pt x="2423" y="13793"/>
                    <a:pt x="5376" y="13793"/>
                  </a:cubicBezTo>
                  <a:lnTo>
                    <a:pt x="8431" y="13793"/>
                  </a:lnTo>
                  <a:cubicBezTo>
                    <a:pt x="11383" y="13793"/>
                    <a:pt x="13806" y="11384"/>
                    <a:pt x="13806" y="8431"/>
                  </a:cubicBezTo>
                  <a:lnTo>
                    <a:pt x="13806" y="5376"/>
                  </a:lnTo>
                  <a:cubicBezTo>
                    <a:pt x="13806" y="2424"/>
                    <a:pt x="11383" y="1"/>
                    <a:pt x="8431" y="1"/>
                  </a:cubicBezTo>
                  <a:close/>
                </a:path>
              </a:pathLst>
            </a:custGeom>
            <a:solidFill>
              <a:srgbClr val="DD9831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51"/>
            <p:cNvSpPr/>
            <p:nvPr/>
          </p:nvSpPr>
          <p:spPr>
            <a:xfrm>
              <a:off x="7275073" y="2032849"/>
              <a:ext cx="1351076" cy="67363"/>
            </a:xfrm>
            <a:custGeom>
              <a:avLst/>
              <a:gdLst/>
              <a:ahLst/>
              <a:cxnLst/>
              <a:rect l="l" t="t" r="r" b="b"/>
              <a:pathLst>
                <a:path w="14160" h="706" extrusionOk="0">
                  <a:moveTo>
                    <a:pt x="191" y="0"/>
                  </a:moveTo>
                  <a:cubicBezTo>
                    <a:pt x="118" y="235"/>
                    <a:pt x="59" y="470"/>
                    <a:pt x="0" y="706"/>
                  </a:cubicBezTo>
                  <a:lnTo>
                    <a:pt x="5831" y="706"/>
                  </a:lnTo>
                  <a:lnTo>
                    <a:pt x="6992" y="206"/>
                  </a:lnTo>
                  <a:lnTo>
                    <a:pt x="6992" y="706"/>
                  </a:lnTo>
                  <a:lnTo>
                    <a:pt x="7256" y="706"/>
                  </a:lnTo>
                  <a:lnTo>
                    <a:pt x="7256" y="206"/>
                  </a:lnTo>
                  <a:lnTo>
                    <a:pt x="8328" y="706"/>
                  </a:lnTo>
                  <a:lnTo>
                    <a:pt x="14159" y="706"/>
                  </a:lnTo>
                  <a:cubicBezTo>
                    <a:pt x="14100" y="470"/>
                    <a:pt x="14042" y="235"/>
                    <a:pt x="13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51"/>
            <p:cNvSpPr/>
            <p:nvPr/>
          </p:nvSpPr>
          <p:spPr>
            <a:xfrm>
              <a:off x="7305892" y="1924935"/>
              <a:ext cx="1289438" cy="64596"/>
            </a:xfrm>
            <a:custGeom>
              <a:avLst/>
              <a:gdLst/>
              <a:ahLst/>
              <a:cxnLst/>
              <a:rect l="l" t="t" r="r" b="b"/>
              <a:pathLst>
                <a:path w="13514" h="677" extrusionOk="0">
                  <a:moveTo>
                    <a:pt x="250" y="1"/>
                  </a:moveTo>
                  <a:cubicBezTo>
                    <a:pt x="162" y="206"/>
                    <a:pt x="89" y="426"/>
                    <a:pt x="0" y="676"/>
                  </a:cubicBezTo>
                  <a:lnTo>
                    <a:pt x="13513" y="676"/>
                  </a:lnTo>
                  <a:cubicBezTo>
                    <a:pt x="13425" y="426"/>
                    <a:pt x="13352" y="206"/>
                    <a:pt x="13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51"/>
            <p:cNvSpPr/>
            <p:nvPr/>
          </p:nvSpPr>
          <p:spPr>
            <a:xfrm>
              <a:off x="7352169" y="1821219"/>
              <a:ext cx="1196886" cy="60398"/>
            </a:xfrm>
            <a:custGeom>
              <a:avLst/>
              <a:gdLst/>
              <a:ahLst/>
              <a:cxnLst/>
              <a:rect l="l" t="t" r="r" b="b"/>
              <a:pathLst>
                <a:path w="12544" h="633" extrusionOk="0">
                  <a:moveTo>
                    <a:pt x="573" y="1"/>
                  </a:moveTo>
                  <a:cubicBezTo>
                    <a:pt x="470" y="89"/>
                    <a:pt x="382" y="162"/>
                    <a:pt x="309" y="236"/>
                  </a:cubicBezTo>
                  <a:cubicBezTo>
                    <a:pt x="206" y="324"/>
                    <a:pt x="103" y="456"/>
                    <a:pt x="0" y="632"/>
                  </a:cubicBezTo>
                  <a:lnTo>
                    <a:pt x="12543" y="632"/>
                  </a:lnTo>
                  <a:cubicBezTo>
                    <a:pt x="12441" y="456"/>
                    <a:pt x="12338" y="324"/>
                    <a:pt x="12235" y="236"/>
                  </a:cubicBezTo>
                  <a:cubicBezTo>
                    <a:pt x="12162" y="162"/>
                    <a:pt x="12073" y="89"/>
                    <a:pt x="11971" y="1"/>
                  </a:cubicBez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51"/>
            <p:cNvSpPr/>
            <p:nvPr/>
          </p:nvSpPr>
          <p:spPr>
            <a:xfrm>
              <a:off x="7462850" y="1713304"/>
              <a:ext cx="972661" cy="64596"/>
            </a:xfrm>
            <a:custGeom>
              <a:avLst/>
              <a:gdLst/>
              <a:ahLst/>
              <a:cxnLst/>
              <a:rect l="l" t="t" r="r" b="b"/>
              <a:pathLst>
                <a:path w="10194" h="677" extrusionOk="0">
                  <a:moveTo>
                    <a:pt x="1131" y="1"/>
                  </a:moveTo>
                  <a:cubicBezTo>
                    <a:pt x="705" y="221"/>
                    <a:pt x="324" y="441"/>
                    <a:pt x="0" y="676"/>
                  </a:cubicBezTo>
                  <a:lnTo>
                    <a:pt x="10194" y="676"/>
                  </a:lnTo>
                  <a:cubicBezTo>
                    <a:pt x="9871" y="441"/>
                    <a:pt x="9474" y="221"/>
                    <a:pt x="9033" y="1"/>
                  </a:cubicBez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1"/>
            <p:cNvSpPr/>
            <p:nvPr/>
          </p:nvSpPr>
          <p:spPr>
            <a:xfrm>
              <a:off x="7293297" y="1989435"/>
              <a:ext cx="1315964" cy="43509"/>
            </a:xfrm>
            <a:custGeom>
              <a:avLst/>
              <a:gdLst/>
              <a:ahLst/>
              <a:cxnLst/>
              <a:rect l="l" t="t" r="r" b="b"/>
              <a:pathLst>
                <a:path w="13792" h="456" extrusionOk="0">
                  <a:moveTo>
                    <a:pt x="132" y="0"/>
                  </a:moveTo>
                  <a:cubicBezTo>
                    <a:pt x="88" y="147"/>
                    <a:pt x="44" y="294"/>
                    <a:pt x="0" y="455"/>
                  </a:cubicBezTo>
                  <a:lnTo>
                    <a:pt x="13792" y="455"/>
                  </a:lnTo>
                  <a:cubicBezTo>
                    <a:pt x="13733" y="294"/>
                    <a:pt x="13689" y="147"/>
                    <a:pt x="13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51"/>
            <p:cNvSpPr/>
            <p:nvPr/>
          </p:nvSpPr>
          <p:spPr>
            <a:xfrm>
              <a:off x="7329746" y="1881521"/>
              <a:ext cx="1241731" cy="43509"/>
            </a:xfrm>
            <a:custGeom>
              <a:avLst/>
              <a:gdLst/>
              <a:ahLst/>
              <a:cxnLst/>
              <a:rect l="l" t="t" r="r" b="b"/>
              <a:pathLst>
                <a:path w="13014" h="456" extrusionOk="0">
                  <a:moveTo>
                    <a:pt x="235" y="0"/>
                  </a:moveTo>
                  <a:cubicBezTo>
                    <a:pt x="162" y="132"/>
                    <a:pt x="74" y="279"/>
                    <a:pt x="0" y="456"/>
                  </a:cubicBezTo>
                  <a:lnTo>
                    <a:pt x="13013" y="456"/>
                  </a:lnTo>
                  <a:cubicBezTo>
                    <a:pt x="12940" y="279"/>
                    <a:pt x="12852" y="132"/>
                    <a:pt x="12778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51"/>
            <p:cNvSpPr/>
            <p:nvPr/>
          </p:nvSpPr>
          <p:spPr>
            <a:xfrm>
              <a:off x="7406746" y="1777805"/>
              <a:ext cx="1087636" cy="43509"/>
            </a:xfrm>
            <a:custGeom>
              <a:avLst/>
              <a:gdLst/>
              <a:ahLst/>
              <a:cxnLst/>
              <a:rect l="l" t="t" r="r" b="b"/>
              <a:pathLst>
                <a:path w="11399" h="456" extrusionOk="0">
                  <a:moveTo>
                    <a:pt x="588" y="0"/>
                  </a:moveTo>
                  <a:cubicBezTo>
                    <a:pt x="368" y="162"/>
                    <a:pt x="177" y="309"/>
                    <a:pt x="1" y="456"/>
                  </a:cubicBezTo>
                  <a:lnTo>
                    <a:pt x="11399" y="456"/>
                  </a:lnTo>
                  <a:cubicBezTo>
                    <a:pt x="11222" y="309"/>
                    <a:pt x="11017" y="162"/>
                    <a:pt x="10782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1"/>
            <p:cNvSpPr/>
            <p:nvPr/>
          </p:nvSpPr>
          <p:spPr>
            <a:xfrm>
              <a:off x="7570764" y="1669891"/>
              <a:ext cx="754065" cy="43509"/>
            </a:xfrm>
            <a:custGeom>
              <a:avLst/>
              <a:gdLst/>
              <a:ahLst/>
              <a:cxnLst/>
              <a:rect l="l" t="t" r="r" b="b"/>
              <a:pathLst>
                <a:path w="7903" h="456" extrusionOk="0">
                  <a:moveTo>
                    <a:pt x="1131" y="0"/>
                  </a:moveTo>
                  <a:cubicBezTo>
                    <a:pt x="720" y="133"/>
                    <a:pt x="338" y="294"/>
                    <a:pt x="0" y="456"/>
                  </a:cubicBezTo>
                  <a:lnTo>
                    <a:pt x="7902" y="456"/>
                  </a:lnTo>
                  <a:cubicBezTo>
                    <a:pt x="7550" y="294"/>
                    <a:pt x="7168" y="133"/>
                    <a:pt x="6757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1"/>
            <p:cNvSpPr/>
            <p:nvPr/>
          </p:nvSpPr>
          <p:spPr>
            <a:xfrm>
              <a:off x="7678679" y="1629244"/>
              <a:ext cx="536805" cy="40742"/>
            </a:xfrm>
            <a:custGeom>
              <a:avLst/>
              <a:gdLst/>
              <a:ahLst/>
              <a:cxnLst/>
              <a:rect l="l" t="t" r="r" b="b"/>
              <a:pathLst>
                <a:path w="5626" h="427" extrusionOk="0">
                  <a:moveTo>
                    <a:pt x="2850" y="0"/>
                  </a:moveTo>
                  <a:cubicBezTo>
                    <a:pt x="1748" y="0"/>
                    <a:pt x="808" y="162"/>
                    <a:pt x="0" y="426"/>
                  </a:cubicBezTo>
                  <a:lnTo>
                    <a:pt x="5626" y="426"/>
                  </a:lnTo>
                  <a:cubicBezTo>
                    <a:pt x="4818" y="162"/>
                    <a:pt x="3893" y="0"/>
                    <a:pt x="2850" y="0"/>
                  </a:cubicBez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51"/>
            <p:cNvSpPr/>
            <p:nvPr/>
          </p:nvSpPr>
          <p:spPr>
            <a:xfrm>
              <a:off x="7458652" y="1620847"/>
              <a:ext cx="982488" cy="565048"/>
            </a:xfrm>
            <a:custGeom>
              <a:avLst/>
              <a:gdLst/>
              <a:ahLst/>
              <a:cxnLst/>
              <a:rect l="l" t="t" r="r" b="b"/>
              <a:pathLst>
                <a:path w="10297" h="5922" extrusionOk="0">
                  <a:moveTo>
                    <a:pt x="5332" y="0"/>
                  </a:moveTo>
                  <a:cubicBezTo>
                    <a:pt x="4010" y="0"/>
                    <a:pt x="2953" y="177"/>
                    <a:pt x="2086" y="441"/>
                  </a:cubicBezTo>
                  <a:cubicBezTo>
                    <a:pt x="2394" y="882"/>
                    <a:pt x="2688" y="1396"/>
                    <a:pt x="2850" y="1866"/>
                  </a:cubicBezTo>
                  <a:cubicBezTo>
                    <a:pt x="3261" y="3055"/>
                    <a:pt x="3379" y="4818"/>
                    <a:pt x="3379" y="4818"/>
                  </a:cubicBezTo>
                  <a:lnTo>
                    <a:pt x="2864" y="4994"/>
                  </a:lnTo>
                  <a:cubicBezTo>
                    <a:pt x="2864" y="4994"/>
                    <a:pt x="2659" y="3011"/>
                    <a:pt x="2306" y="2174"/>
                  </a:cubicBezTo>
                  <a:cubicBezTo>
                    <a:pt x="2086" y="1601"/>
                    <a:pt x="1734" y="1102"/>
                    <a:pt x="1381" y="691"/>
                  </a:cubicBezTo>
                  <a:cubicBezTo>
                    <a:pt x="808" y="926"/>
                    <a:pt x="368" y="1205"/>
                    <a:pt x="0" y="1484"/>
                  </a:cubicBezTo>
                  <a:cubicBezTo>
                    <a:pt x="323" y="1689"/>
                    <a:pt x="661" y="1954"/>
                    <a:pt x="1014" y="2292"/>
                  </a:cubicBezTo>
                  <a:cubicBezTo>
                    <a:pt x="2130" y="3364"/>
                    <a:pt x="2248" y="4553"/>
                    <a:pt x="2248" y="5405"/>
                  </a:cubicBezTo>
                  <a:cubicBezTo>
                    <a:pt x="3336" y="5614"/>
                    <a:pt x="5197" y="5922"/>
                    <a:pt x="6662" y="5922"/>
                  </a:cubicBezTo>
                  <a:cubicBezTo>
                    <a:pt x="7155" y="5922"/>
                    <a:pt x="7603" y="5887"/>
                    <a:pt x="7961" y="5802"/>
                  </a:cubicBezTo>
                  <a:cubicBezTo>
                    <a:pt x="7946" y="4965"/>
                    <a:pt x="7873" y="3555"/>
                    <a:pt x="9180" y="2292"/>
                  </a:cubicBezTo>
                  <a:cubicBezTo>
                    <a:pt x="9562" y="1910"/>
                    <a:pt x="9944" y="1631"/>
                    <a:pt x="10296" y="1410"/>
                  </a:cubicBezTo>
                  <a:cubicBezTo>
                    <a:pt x="9929" y="1117"/>
                    <a:pt x="9474" y="837"/>
                    <a:pt x="8886" y="617"/>
                  </a:cubicBezTo>
                  <a:cubicBezTo>
                    <a:pt x="8519" y="1028"/>
                    <a:pt x="8137" y="1572"/>
                    <a:pt x="7888" y="2174"/>
                  </a:cubicBezTo>
                  <a:cubicBezTo>
                    <a:pt x="7550" y="3011"/>
                    <a:pt x="7344" y="4994"/>
                    <a:pt x="7344" y="4994"/>
                  </a:cubicBezTo>
                  <a:lnTo>
                    <a:pt x="6815" y="4818"/>
                  </a:lnTo>
                  <a:cubicBezTo>
                    <a:pt x="6815" y="4818"/>
                    <a:pt x="6933" y="3055"/>
                    <a:pt x="7344" y="1866"/>
                  </a:cubicBezTo>
                  <a:cubicBezTo>
                    <a:pt x="7520" y="1381"/>
                    <a:pt x="7844" y="823"/>
                    <a:pt x="8152" y="367"/>
                  </a:cubicBezTo>
                  <a:cubicBezTo>
                    <a:pt x="7388" y="147"/>
                    <a:pt x="6463" y="0"/>
                    <a:pt x="5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51"/>
            <p:cNvSpPr/>
            <p:nvPr/>
          </p:nvSpPr>
          <p:spPr>
            <a:xfrm>
              <a:off x="8108905" y="1655865"/>
              <a:ext cx="197700" cy="441581"/>
            </a:xfrm>
            <a:custGeom>
              <a:avLst/>
              <a:gdLst/>
              <a:ahLst/>
              <a:cxnLst/>
              <a:rect l="l" t="t" r="r" b="b"/>
              <a:pathLst>
                <a:path w="2072" h="4628" extrusionOk="0">
                  <a:moveTo>
                    <a:pt x="1337" y="0"/>
                  </a:moveTo>
                  <a:cubicBezTo>
                    <a:pt x="1029" y="456"/>
                    <a:pt x="705" y="999"/>
                    <a:pt x="529" y="1499"/>
                  </a:cubicBezTo>
                  <a:cubicBezTo>
                    <a:pt x="118" y="2688"/>
                    <a:pt x="0" y="4451"/>
                    <a:pt x="0" y="4451"/>
                  </a:cubicBezTo>
                  <a:lnTo>
                    <a:pt x="529" y="4627"/>
                  </a:lnTo>
                  <a:cubicBezTo>
                    <a:pt x="529" y="4627"/>
                    <a:pt x="735" y="2644"/>
                    <a:pt x="1073" y="1807"/>
                  </a:cubicBezTo>
                  <a:cubicBezTo>
                    <a:pt x="1322" y="1205"/>
                    <a:pt x="1704" y="661"/>
                    <a:pt x="2071" y="250"/>
                  </a:cubicBezTo>
                  <a:cubicBezTo>
                    <a:pt x="1851" y="147"/>
                    <a:pt x="1601" y="74"/>
                    <a:pt x="13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1"/>
            <p:cNvSpPr/>
            <p:nvPr/>
          </p:nvSpPr>
          <p:spPr>
            <a:xfrm>
              <a:off x="7457662" y="1620847"/>
              <a:ext cx="982488" cy="565048"/>
            </a:xfrm>
            <a:custGeom>
              <a:avLst/>
              <a:gdLst/>
              <a:ahLst/>
              <a:cxnLst/>
              <a:rect l="l" t="t" r="r" b="b"/>
              <a:pathLst>
                <a:path w="10297" h="5922" extrusionOk="0">
                  <a:moveTo>
                    <a:pt x="5332" y="0"/>
                  </a:moveTo>
                  <a:cubicBezTo>
                    <a:pt x="4010" y="0"/>
                    <a:pt x="2953" y="177"/>
                    <a:pt x="2086" y="441"/>
                  </a:cubicBezTo>
                  <a:cubicBezTo>
                    <a:pt x="2394" y="882"/>
                    <a:pt x="2688" y="1396"/>
                    <a:pt x="2850" y="1866"/>
                  </a:cubicBezTo>
                  <a:cubicBezTo>
                    <a:pt x="3261" y="3055"/>
                    <a:pt x="3379" y="4818"/>
                    <a:pt x="3379" y="4818"/>
                  </a:cubicBezTo>
                  <a:lnTo>
                    <a:pt x="2864" y="4994"/>
                  </a:lnTo>
                  <a:cubicBezTo>
                    <a:pt x="2864" y="4994"/>
                    <a:pt x="2659" y="3011"/>
                    <a:pt x="2306" y="2174"/>
                  </a:cubicBezTo>
                  <a:cubicBezTo>
                    <a:pt x="2086" y="1601"/>
                    <a:pt x="1734" y="1102"/>
                    <a:pt x="1381" y="691"/>
                  </a:cubicBezTo>
                  <a:cubicBezTo>
                    <a:pt x="808" y="926"/>
                    <a:pt x="368" y="1205"/>
                    <a:pt x="0" y="1484"/>
                  </a:cubicBezTo>
                  <a:cubicBezTo>
                    <a:pt x="323" y="1689"/>
                    <a:pt x="661" y="1954"/>
                    <a:pt x="1014" y="2292"/>
                  </a:cubicBezTo>
                  <a:cubicBezTo>
                    <a:pt x="2130" y="3364"/>
                    <a:pt x="2248" y="4553"/>
                    <a:pt x="2248" y="5405"/>
                  </a:cubicBezTo>
                  <a:cubicBezTo>
                    <a:pt x="3336" y="5614"/>
                    <a:pt x="5197" y="5922"/>
                    <a:pt x="6662" y="5922"/>
                  </a:cubicBezTo>
                  <a:cubicBezTo>
                    <a:pt x="7155" y="5922"/>
                    <a:pt x="7603" y="5887"/>
                    <a:pt x="7961" y="5802"/>
                  </a:cubicBezTo>
                  <a:cubicBezTo>
                    <a:pt x="7946" y="4965"/>
                    <a:pt x="7873" y="3555"/>
                    <a:pt x="9180" y="2292"/>
                  </a:cubicBezTo>
                  <a:cubicBezTo>
                    <a:pt x="9562" y="1910"/>
                    <a:pt x="9944" y="1631"/>
                    <a:pt x="10296" y="1410"/>
                  </a:cubicBezTo>
                  <a:cubicBezTo>
                    <a:pt x="9929" y="1117"/>
                    <a:pt x="9474" y="837"/>
                    <a:pt x="8886" y="617"/>
                  </a:cubicBezTo>
                  <a:cubicBezTo>
                    <a:pt x="8519" y="1028"/>
                    <a:pt x="8137" y="1572"/>
                    <a:pt x="7888" y="2174"/>
                  </a:cubicBezTo>
                  <a:cubicBezTo>
                    <a:pt x="7550" y="3011"/>
                    <a:pt x="7344" y="4994"/>
                    <a:pt x="7344" y="4994"/>
                  </a:cubicBezTo>
                  <a:lnTo>
                    <a:pt x="6815" y="4818"/>
                  </a:lnTo>
                  <a:cubicBezTo>
                    <a:pt x="6815" y="4818"/>
                    <a:pt x="6933" y="3055"/>
                    <a:pt x="7344" y="1866"/>
                  </a:cubicBezTo>
                  <a:cubicBezTo>
                    <a:pt x="7520" y="1381"/>
                    <a:pt x="7844" y="823"/>
                    <a:pt x="8152" y="367"/>
                  </a:cubicBezTo>
                  <a:cubicBezTo>
                    <a:pt x="7388" y="147"/>
                    <a:pt x="6463" y="0"/>
                    <a:pt x="5332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1"/>
            <p:cNvSpPr/>
            <p:nvPr/>
          </p:nvSpPr>
          <p:spPr>
            <a:xfrm>
              <a:off x="7331082" y="2363558"/>
              <a:ext cx="1216541" cy="1216541"/>
            </a:xfrm>
            <a:custGeom>
              <a:avLst/>
              <a:gdLst/>
              <a:ahLst/>
              <a:cxnLst/>
              <a:rect l="l" t="t" r="r" b="b"/>
              <a:pathLst>
                <a:path w="12750" h="12750" extrusionOk="0">
                  <a:moveTo>
                    <a:pt x="6493" y="691"/>
                  </a:moveTo>
                  <a:cubicBezTo>
                    <a:pt x="9680" y="691"/>
                    <a:pt x="12280" y="3291"/>
                    <a:pt x="12280" y="6478"/>
                  </a:cubicBezTo>
                  <a:lnTo>
                    <a:pt x="12280" y="6742"/>
                  </a:lnTo>
                  <a:cubicBezTo>
                    <a:pt x="12280" y="9709"/>
                    <a:pt x="9871" y="12118"/>
                    <a:pt x="6919" y="12118"/>
                  </a:cubicBezTo>
                  <a:lnTo>
                    <a:pt x="5832" y="12118"/>
                  </a:lnTo>
                  <a:cubicBezTo>
                    <a:pt x="2880" y="12118"/>
                    <a:pt x="471" y="9709"/>
                    <a:pt x="471" y="6742"/>
                  </a:cubicBezTo>
                  <a:lnTo>
                    <a:pt x="471" y="6067"/>
                  </a:lnTo>
                  <a:cubicBezTo>
                    <a:pt x="471" y="3115"/>
                    <a:pt x="2880" y="691"/>
                    <a:pt x="5832" y="691"/>
                  </a:cubicBezTo>
                  <a:close/>
                  <a:moveTo>
                    <a:pt x="5053" y="1"/>
                  </a:moveTo>
                  <a:cubicBezTo>
                    <a:pt x="2277" y="1"/>
                    <a:pt x="1" y="2277"/>
                    <a:pt x="1" y="5053"/>
                  </a:cubicBezTo>
                  <a:lnTo>
                    <a:pt x="1" y="7697"/>
                  </a:lnTo>
                  <a:cubicBezTo>
                    <a:pt x="1" y="10488"/>
                    <a:pt x="2277" y="12750"/>
                    <a:pt x="5553" y="12750"/>
                  </a:cubicBezTo>
                  <a:lnTo>
                    <a:pt x="7932" y="12750"/>
                  </a:lnTo>
                  <a:cubicBezTo>
                    <a:pt x="10209" y="12750"/>
                    <a:pt x="12750" y="10488"/>
                    <a:pt x="12750" y="7697"/>
                  </a:cubicBezTo>
                  <a:lnTo>
                    <a:pt x="12750" y="5053"/>
                  </a:lnTo>
                  <a:cubicBezTo>
                    <a:pt x="12750" y="2277"/>
                    <a:pt x="10473" y="1"/>
                    <a:pt x="769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51"/>
            <p:cNvSpPr/>
            <p:nvPr/>
          </p:nvSpPr>
          <p:spPr>
            <a:xfrm>
              <a:off x="7162961" y="2774224"/>
              <a:ext cx="604072" cy="63165"/>
            </a:xfrm>
            <a:custGeom>
              <a:avLst/>
              <a:gdLst/>
              <a:ahLst/>
              <a:cxnLst/>
              <a:rect l="l" t="t" r="r" b="b"/>
              <a:pathLst>
                <a:path w="6331" h="662" extrusionOk="0">
                  <a:moveTo>
                    <a:pt x="44" y="0"/>
                  </a:moveTo>
                  <a:cubicBezTo>
                    <a:pt x="30" y="235"/>
                    <a:pt x="0" y="456"/>
                    <a:pt x="0" y="661"/>
                  </a:cubicBezTo>
                  <a:lnTo>
                    <a:pt x="6331" y="661"/>
                  </a:lnTo>
                  <a:cubicBezTo>
                    <a:pt x="6287" y="367"/>
                    <a:pt x="6052" y="206"/>
                    <a:pt x="58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51"/>
            <p:cNvSpPr/>
            <p:nvPr/>
          </p:nvSpPr>
          <p:spPr>
            <a:xfrm>
              <a:off x="8142491" y="2774224"/>
              <a:ext cx="595771" cy="63165"/>
            </a:xfrm>
            <a:custGeom>
              <a:avLst/>
              <a:gdLst/>
              <a:ahLst/>
              <a:cxnLst/>
              <a:rect l="l" t="t" r="r" b="b"/>
              <a:pathLst>
                <a:path w="6244" h="662" extrusionOk="0">
                  <a:moveTo>
                    <a:pt x="427" y="0"/>
                  </a:moveTo>
                  <a:cubicBezTo>
                    <a:pt x="207" y="221"/>
                    <a:pt x="60" y="353"/>
                    <a:pt x="1" y="661"/>
                  </a:cubicBezTo>
                  <a:lnTo>
                    <a:pt x="6243" y="661"/>
                  </a:lnTo>
                  <a:cubicBezTo>
                    <a:pt x="6243" y="456"/>
                    <a:pt x="6229" y="235"/>
                    <a:pt x="6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51"/>
            <p:cNvSpPr/>
            <p:nvPr/>
          </p:nvSpPr>
          <p:spPr>
            <a:xfrm>
              <a:off x="7196547" y="2463075"/>
              <a:ext cx="360287" cy="56199"/>
            </a:xfrm>
            <a:custGeom>
              <a:avLst/>
              <a:gdLst/>
              <a:ahLst/>
              <a:cxnLst/>
              <a:rect l="l" t="t" r="r" b="b"/>
              <a:pathLst>
                <a:path w="3776" h="589" extrusionOk="0">
                  <a:moveTo>
                    <a:pt x="89" y="1"/>
                  </a:moveTo>
                  <a:cubicBezTo>
                    <a:pt x="60" y="206"/>
                    <a:pt x="30" y="397"/>
                    <a:pt x="1" y="588"/>
                  </a:cubicBezTo>
                  <a:lnTo>
                    <a:pt x="3776" y="588"/>
                  </a:lnTo>
                  <a:cubicBezTo>
                    <a:pt x="3643" y="427"/>
                    <a:pt x="3526" y="221"/>
                    <a:pt x="3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51"/>
            <p:cNvSpPr/>
            <p:nvPr/>
          </p:nvSpPr>
          <p:spPr>
            <a:xfrm>
              <a:off x="7212004" y="2355161"/>
              <a:ext cx="287390" cy="64596"/>
            </a:xfrm>
            <a:custGeom>
              <a:avLst/>
              <a:gdLst/>
              <a:ahLst/>
              <a:cxnLst/>
              <a:rect l="l" t="t" r="r" b="b"/>
              <a:pathLst>
                <a:path w="3012" h="677" extrusionOk="0">
                  <a:moveTo>
                    <a:pt x="103" y="1"/>
                  </a:moveTo>
                  <a:cubicBezTo>
                    <a:pt x="74" y="236"/>
                    <a:pt x="30" y="456"/>
                    <a:pt x="0" y="676"/>
                  </a:cubicBezTo>
                  <a:lnTo>
                    <a:pt x="3011" y="676"/>
                  </a:lnTo>
                  <a:cubicBezTo>
                    <a:pt x="2908" y="500"/>
                    <a:pt x="2806" y="265"/>
                    <a:pt x="2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1"/>
            <p:cNvSpPr/>
            <p:nvPr/>
          </p:nvSpPr>
          <p:spPr>
            <a:xfrm>
              <a:off x="7169926" y="2670508"/>
              <a:ext cx="504650" cy="58966"/>
            </a:xfrm>
            <a:custGeom>
              <a:avLst/>
              <a:gdLst/>
              <a:ahLst/>
              <a:cxnLst/>
              <a:rect l="l" t="t" r="r" b="b"/>
              <a:pathLst>
                <a:path w="5289" h="618" extrusionOk="0">
                  <a:moveTo>
                    <a:pt x="59" y="0"/>
                  </a:moveTo>
                  <a:cubicBezTo>
                    <a:pt x="45" y="206"/>
                    <a:pt x="15" y="412"/>
                    <a:pt x="1" y="617"/>
                  </a:cubicBezTo>
                  <a:lnTo>
                    <a:pt x="5288" y="617"/>
                  </a:lnTo>
                  <a:cubicBezTo>
                    <a:pt x="5171" y="456"/>
                    <a:pt x="5068" y="235"/>
                    <a:pt x="4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1"/>
            <p:cNvSpPr/>
            <p:nvPr/>
          </p:nvSpPr>
          <p:spPr>
            <a:xfrm>
              <a:off x="7230228" y="2252876"/>
              <a:ext cx="242545" cy="58966"/>
            </a:xfrm>
            <a:custGeom>
              <a:avLst/>
              <a:gdLst/>
              <a:ahLst/>
              <a:cxnLst/>
              <a:rect l="l" t="t" r="r" b="b"/>
              <a:pathLst>
                <a:path w="2542" h="618" extrusionOk="0">
                  <a:moveTo>
                    <a:pt x="118" y="0"/>
                  </a:moveTo>
                  <a:cubicBezTo>
                    <a:pt x="74" y="206"/>
                    <a:pt x="44" y="412"/>
                    <a:pt x="0" y="617"/>
                  </a:cubicBezTo>
                  <a:lnTo>
                    <a:pt x="2438" y="617"/>
                  </a:lnTo>
                  <a:cubicBezTo>
                    <a:pt x="2424" y="412"/>
                    <a:pt x="2453" y="191"/>
                    <a:pt x="2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1"/>
            <p:cNvSpPr/>
            <p:nvPr/>
          </p:nvSpPr>
          <p:spPr>
            <a:xfrm>
              <a:off x="7942119" y="2774224"/>
              <a:ext cx="25285" cy="63165"/>
            </a:xfrm>
            <a:custGeom>
              <a:avLst/>
              <a:gdLst/>
              <a:ahLst/>
              <a:cxnLst/>
              <a:rect l="l" t="t" r="r" b="b"/>
              <a:pathLst>
                <a:path w="265" h="662" extrusionOk="0">
                  <a:moveTo>
                    <a:pt x="1" y="0"/>
                  </a:moveTo>
                  <a:lnTo>
                    <a:pt x="1" y="661"/>
                  </a:lnTo>
                  <a:lnTo>
                    <a:pt x="265" y="66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1"/>
            <p:cNvSpPr/>
            <p:nvPr/>
          </p:nvSpPr>
          <p:spPr>
            <a:xfrm>
              <a:off x="7181185" y="2562593"/>
              <a:ext cx="451313" cy="64596"/>
            </a:xfrm>
            <a:custGeom>
              <a:avLst/>
              <a:gdLst/>
              <a:ahLst/>
              <a:cxnLst/>
              <a:rect l="l" t="t" r="r" b="b"/>
              <a:pathLst>
                <a:path w="4730" h="677" extrusionOk="0">
                  <a:moveTo>
                    <a:pt x="88" y="0"/>
                  </a:moveTo>
                  <a:cubicBezTo>
                    <a:pt x="59" y="221"/>
                    <a:pt x="30" y="441"/>
                    <a:pt x="0" y="676"/>
                  </a:cubicBezTo>
                  <a:lnTo>
                    <a:pt x="4730" y="676"/>
                  </a:lnTo>
                  <a:cubicBezTo>
                    <a:pt x="4656" y="412"/>
                    <a:pt x="4597" y="177"/>
                    <a:pt x="4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1"/>
            <p:cNvSpPr/>
            <p:nvPr/>
          </p:nvSpPr>
          <p:spPr>
            <a:xfrm>
              <a:off x="7249788" y="2144962"/>
              <a:ext cx="482227" cy="63165"/>
            </a:xfrm>
            <a:custGeom>
              <a:avLst/>
              <a:gdLst/>
              <a:ahLst/>
              <a:cxnLst/>
              <a:rect l="l" t="t" r="r" b="b"/>
              <a:pathLst>
                <a:path w="5054" h="662" extrusionOk="0">
                  <a:moveTo>
                    <a:pt x="148" y="1"/>
                  </a:moveTo>
                  <a:cubicBezTo>
                    <a:pt x="104" y="221"/>
                    <a:pt x="45" y="441"/>
                    <a:pt x="1" y="661"/>
                  </a:cubicBezTo>
                  <a:lnTo>
                    <a:pt x="2733" y="661"/>
                  </a:lnTo>
                  <a:cubicBezTo>
                    <a:pt x="2900" y="572"/>
                    <a:pt x="3083" y="546"/>
                    <a:pt x="3243" y="546"/>
                  </a:cubicBezTo>
                  <a:cubicBezTo>
                    <a:pt x="3476" y="546"/>
                    <a:pt x="3658" y="603"/>
                    <a:pt x="3658" y="603"/>
                  </a:cubicBezTo>
                  <a:lnTo>
                    <a:pt x="50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1"/>
            <p:cNvSpPr/>
            <p:nvPr/>
          </p:nvSpPr>
          <p:spPr>
            <a:xfrm>
              <a:off x="7942119" y="2670508"/>
              <a:ext cx="25285" cy="58966"/>
            </a:xfrm>
            <a:custGeom>
              <a:avLst/>
              <a:gdLst/>
              <a:ahLst/>
              <a:cxnLst/>
              <a:rect l="l" t="t" r="r" b="b"/>
              <a:pathLst>
                <a:path w="265" h="618" extrusionOk="0">
                  <a:moveTo>
                    <a:pt x="1" y="0"/>
                  </a:moveTo>
                  <a:lnTo>
                    <a:pt x="1" y="617"/>
                  </a:lnTo>
                  <a:lnTo>
                    <a:pt x="265" y="61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51"/>
            <p:cNvSpPr/>
            <p:nvPr/>
          </p:nvSpPr>
          <p:spPr>
            <a:xfrm>
              <a:off x="8162146" y="2144962"/>
              <a:ext cx="489193" cy="63165"/>
            </a:xfrm>
            <a:custGeom>
              <a:avLst/>
              <a:gdLst/>
              <a:ahLst/>
              <a:cxnLst/>
              <a:rect l="l" t="t" r="r" b="b"/>
              <a:pathLst>
                <a:path w="5127" h="662" extrusionOk="0">
                  <a:moveTo>
                    <a:pt x="1" y="1"/>
                  </a:moveTo>
                  <a:lnTo>
                    <a:pt x="1425" y="661"/>
                  </a:lnTo>
                  <a:cubicBezTo>
                    <a:pt x="1425" y="661"/>
                    <a:pt x="1660" y="550"/>
                    <a:pt x="1939" y="550"/>
                  </a:cubicBezTo>
                  <a:cubicBezTo>
                    <a:pt x="2078" y="550"/>
                    <a:pt x="2228" y="578"/>
                    <a:pt x="2365" y="661"/>
                  </a:cubicBezTo>
                  <a:lnTo>
                    <a:pt x="5127" y="661"/>
                  </a:lnTo>
                  <a:cubicBezTo>
                    <a:pt x="5083" y="441"/>
                    <a:pt x="5024" y="221"/>
                    <a:pt x="49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51"/>
            <p:cNvSpPr/>
            <p:nvPr/>
          </p:nvSpPr>
          <p:spPr>
            <a:xfrm>
              <a:off x="7942119" y="2562593"/>
              <a:ext cx="25285" cy="64596"/>
            </a:xfrm>
            <a:custGeom>
              <a:avLst/>
              <a:gdLst/>
              <a:ahLst/>
              <a:cxnLst/>
              <a:rect l="l" t="t" r="r" b="b"/>
              <a:pathLst>
                <a:path w="265" h="677" extrusionOk="0">
                  <a:moveTo>
                    <a:pt x="1" y="0"/>
                  </a:moveTo>
                  <a:lnTo>
                    <a:pt x="1" y="676"/>
                  </a:lnTo>
                  <a:lnTo>
                    <a:pt x="265" y="676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1"/>
            <p:cNvSpPr/>
            <p:nvPr/>
          </p:nvSpPr>
          <p:spPr>
            <a:xfrm>
              <a:off x="7516092" y="3229640"/>
              <a:ext cx="260769" cy="81389"/>
            </a:xfrm>
            <a:custGeom>
              <a:avLst/>
              <a:gdLst/>
              <a:ahLst/>
              <a:cxnLst/>
              <a:rect l="l" t="t" r="r" b="b"/>
              <a:pathLst>
                <a:path w="2733" h="853" extrusionOk="0">
                  <a:moveTo>
                    <a:pt x="1" y="1"/>
                  </a:moveTo>
                  <a:cubicBezTo>
                    <a:pt x="74" y="280"/>
                    <a:pt x="147" y="559"/>
                    <a:pt x="206" y="853"/>
                  </a:cubicBezTo>
                  <a:lnTo>
                    <a:pt x="2718" y="853"/>
                  </a:lnTo>
                  <a:lnTo>
                    <a:pt x="27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51"/>
            <p:cNvSpPr/>
            <p:nvPr/>
          </p:nvSpPr>
          <p:spPr>
            <a:xfrm>
              <a:off x="7546911" y="3354442"/>
              <a:ext cx="228519" cy="77095"/>
            </a:xfrm>
            <a:custGeom>
              <a:avLst/>
              <a:gdLst/>
              <a:ahLst/>
              <a:cxnLst/>
              <a:rect l="l" t="t" r="r" b="b"/>
              <a:pathLst>
                <a:path w="2395" h="808" extrusionOk="0">
                  <a:moveTo>
                    <a:pt x="1" y="0"/>
                  </a:moveTo>
                  <a:cubicBezTo>
                    <a:pt x="59" y="279"/>
                    <a:pt x="133" y="543"/>
                    <a:pt x="192" y="808"/>
                  </a:cubicBezTo>
                  <a:lnTo>
                    <a:pt x="2380" y="808"/>
                  </a:lnTo>
                  <a:lnTo>
                    <a:pt x="2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51"/>
            <p:cNvSpPr/>
            <p:nvPr/>
          </p:nvSpPr>
          <p:spPr>
            <a:xfrm>
              <a:off x="7574963" y="3474951"/>
              <a:ext cx="199131" cy="81389"/>
            </a:xfrm>
            <a:custGeom>
              <a:avLst/>
              <a:gdLst/>
              <a:ahLst/>
              <a:cxnLst/>
              <a:rect l="l" t="t" r="r" b="b"/>
              <a:pathLst>
                <a:path w="2087" h="853" extrusionOk="0">
                  <a:moveTo>
                    <a:pt x="0" y="0"/>
                  </a:moveTo>
                  <a:cubicBezTo>
                    <a:pt x="89" y="338"/>
                    <a:pt x="147" y="632"/>
                    <a:pt x="206" y="852"/>
                  </a:cubicBezTo>
                  <a:lnTo>
                    <a:pt x="2071" y="852"/>
                  </a:lnTo>
                  <a:lnTo>
                    <a:pt x="20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51"/>
            <p:cNvSpPr/>
            <p:nvPr/>
          </p:nvSpPr>
          <p:spPr>
            <a:xfrm>
              <a:off x="7155900" y="2882138"/>
              <a:ext cx="622392" cy="183674"/>
            </a:xfrm>
            <a:custGeom>
              <a:avLst/>
              <a:gdLst/>
              <a:ahLst/>
              <a:cxnLst/>
              <a:rect l="l" t="t" r="r" b="b"/>
              <a:pathLst>
                <a:path w="6523" h="1925" extrusionOk="0">
                  <a:moveTo>
                    <a:pt x="45" y="0"/>
                  </a:moveTo>
                  <a:cubicBezTo>
                    <a:pt x="16" y="588"/>
                    <a:pt x="1" y="970"/>
                    <a:pt x="1" y="970"/>
                  </a:cubicBezTo>
                  <a:lnTo>
                    <a:pt x="1440" y="970"/>
                  </a:lnTo>
                  <a:cubicBezTo>
                    <a:pt x="1449" y="970"/>
                    <a:pt x="1458" y="970"/>
                    <a:pt x="1467" y="970"/>
                  </a:cubicBezTo>
                  <a:cubicBezTo>
                    <a:pt x="1570" y="970"/>
                    <a:pt x="1733" y="947"/>
                    <a:pt x="1924" y="947"/>
                  </a:cubicBezTo>
                  <a:cubicBezTo>
                    <a:pt x="2330" y="947"/>
                    <a:pt x="2864" y="1050"/>
                    <a:pt x="3232" y="1689"/>
                  </a:cubicBezTo>
                  <a:cubicBezTo>
                    <a:pt x="3261" y="1733"/>
                    <a:pt x="3291" y="1807"/>
                    <a:pt x="3335" y="1924"/>
                  </a:cubicBezTo>
                  <a:lnTo>
                    <a:pt x="6522" y="1924"/>
                  </a:lnTo>
                  <a:cubicBezTo>
                    <a:pt x="6507" y="1381"/>
                    <a:pt x="6507" y="602"/>
                    <a:pt x="64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51"/>
            <p:cNvSpPr/>
            <p:nvPr/>
          </p:nvSpPr>
          <p:spPr>
            <a:xfrm>
              <a:off x="7486704" y="3109130"/>
              <a:ext cx="291588" cy="77191"/>
            </a:xfrm>
            <a:custGeom>
              <a:avLst/>
              <a:gdLst/>
              <a:ahLst/>
              <a:cxnLst/>
              <a:rect l="l" t="t" r="r" b="b"/>
              <a:pathLst>
                <a:path w="3056" h="809" extrusionOk="0">
                  <a:moveTo>
                    <a:pt x="0" y="1"/>
                  </a:moveTo>
                  <a:cubicBezTo>
                    <a:pt x="59" y="236"/>
                    <a:pt x="132" y="500"/>
                    <a:pt x="206" y="809"/>
                  </a:cubicBezTo>
                  <a:lnTo>
                    <a:pt x="3040" y="809"/>
                  </a:lnTo>
                  <a:lnTo>
                    <a:pt x="3040" y="206"/>
                  </a:lnTo>
                  <a:cubicBezTo>
                    <a:pt x="3040" y="206"/>
                    <a:pt x="3055" y="133"/>
                    <a:pt x="3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51"/>
            <p:cNvSpPr/>
            <p:nvPr/>
          </p:nvSpPr>
          <p:spPr>
            <a:xfrm>
              <a:off x="7609980" y="3601090"/>
              <a:ext cx="162683" cy="70130"/>
            </a:xfrm>
            <a:custGeom>
              <a:avLst/>
              <a:gdLst/>
              <a:ahLst/>
              <a:cxnLst/>
              <a:rect l="l" t="t" r="r" b="b"/>
              <a:pathLst>
                <a:path w="1705" h="735" extrusionOk="0">
                  <a:moveTo>
                    <a:pt x="1" y="0"/>
                  </a:moveTo>
                  <a:cubicBezTo>
                    <a:pt x="338" y="646"/>
                    <a:pt x="1234" y="734"/>
                    <a:pt x="1704" y="734"/>
                  </a:cubicBezTo>
                  <a:lnTo>
                    <a:pt x="17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51"/>
            <p:cNvSpPr/>
            <p:nvPr/>
          </p:nvSpPr>
          <p:spPr>
            <a:xfrm>
              <a:off x="7778197" y="3065717"/>
              <a:ext cx="8492" cy="43509"/>
            </a:xfrm>
            <a:custGeom>
              <a:avLst/>
              <a:gdLst/>
              <a:ahLst/>
              <a:cxnLst/>
              <a:rect l="l" t="t" r="r" b="b"/>
              <a:pathLst>
                <a:path w="89" h="456" extrusionOk="0">
                  <a:moveTo>
                    <a:pt x="0" y="0"/>
                  </a:moveTo>
                  <a:cubicBezTo>
                    <a:pt x="0" y="191"/>
                    <a:pt x="0" y="353"/>
                    <a:pt x="0" y="456"/>
                  </a:cubicBezTo>
                  <a:lnTo>
                    <a:pt x="30" y="456"/>
                  </a:lnTo>
                  <a:cubicBezTo>
                    <a:pt x="88" y="309"/>
                    <a:pt x="15" y="133"/>
                    <a:pt x="0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51"/>
            <p:cNvSpPr/>
            <p:nvPr/>
          </p:nvSpPr>
          <p:spPr>
            <a:xfrm>
              <a:off x="7474013" y="3065717"/>
              <a:ext cx="304278" cy="43509"/>
            </a:xfrm>
            <a:custGeom>
              <a:avLst/>
              <a:gdLst/>
              <a:ahLst/>
              <a:cxnLst/>
              <a:rect l="l" t="t" r="r" b="b"/>
              <a:pathLst>
                <a:path w="3189" h="456" extrusionOk="0">
                  <a:moveTo>
                    <a:pt x="1" y="0"/>
                  </a:moveTo>
                  <a:cubicBezTo>
                    <a:pt x="30" y="118"/>
                    <a:pt x="74" y="279"/>
                    <a:pt x="133" y="456"/>
                  </a:cubicBezTo>
                  <a:lnTo>
                    <a:pt x="3188" y="456"/>
                  </a:lnTo>
                  <a:cubicBezTo>
                    <a:pt x="3188" y="353"/>
                    <a:pt x="3188" y="191"/>
                    <a:pt x="3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51"/>
            <p:cNvSpPr/>
            <p:nvPr/>
          </p:nvSpPr>
          <p:spPr>
            <a:xfrm>
              <a:off x="7776765" y="3186226"/>
              <a:ext cx="9923" cy="43509"/>
            </a:xfrm>
            <a:custGeom>
              <a:avLst/>
              <a:gdLst/>
              <a:ahLst/>
              <a:cxnLst/>
              <a:rect l="l" t="t" r="r" b="b"/>
              <a:pathLst>
                <a:path w="104" h="456" extrusionOk="0">
                  <a:moveTo>
                    <a:pt x="0" y="1"/>
                  </a:moveTo>
                  <a:lnTo>
                    <a:pt x="0" y="456"/>
                  </a:lnTo>
                  <a:lnTo>
                    <a:pt x="45" y="456"/>
                  </a:lnTo>
                  <a:cubicBezTo>
                    <a:pt x="103" y="294"/>
                    <a:pt x="30" y="133"/>
                    <a:pt x="15" y="1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51"/>
            <p:cNvSpPr/>
            <p:nvPr/>
          </p:nvSpPr>
          <p:spPr>
            <a:xfrm>
              <a:off x="7506264" y="3186226"/>
              <a:ext cx="270597" cy="43509"/>
            </a:xfrm>
            <a:custGeom>
              <a:avLst/>
              <a:gdLst/>
              <a:ahLst/>
              <a:cxnLst/>
              <a:rect l="l" t="t" r="r" b="b"/>
              <a:pathLst>
                <a:path w="2836" h="456" extrusionOk="0">
                  <a:moveTo>
                    <a:pt x="1" y="1"/>
                  </a:moveTo>
                  <a:cubicBezTo>
                    <a:pt x="30" y="147"/>
                    <a:pt x="74" y="294"/>
                    <a:pt x="104" y="456"/>
                  </a:cubicBezTo>
                  <a:lnTo>
                    <a:pt x="2835" y="456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51"/>
            <p:cNvSpPr/>
            <p:nvPr/>
          </p:nvSpPr>
          <p:spPr>
            <a:xfrm>
              <a:off x="7775334" y="3310933"/>
              <a:ext cx="11354" cy="43605"/>
            </a:xfrm>
            <a:custGeom>
              <a:avLst/>
              <a:gdLst/>
              <a:ahLst/>
              <a:cxnLst/>
              <a:rect l="l" t="t" r="r" b="b"/>
              <a:pathLst>
                <a:path w="119" h="457" extrusionOk="0">
                  <a:moveTo>
                    <a:pt x="1" y="1"/>
                  </a:moveTo>
                  <a:lnTo>
                    <a:pt x="1" y="456"/>
                  </a:lnTo>
                  <a:lnTo>
                    <a:pt x="60" y="456"/>
                  </a:lnTo>
                  <a:cubicBezTo>
                    <a:pt x="118" y="309"/>
                    <a:pt x="45" y="133"/>
                    <a:pt x="30" y="1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51"/>
            <p:cNvSpPr/>
            <p:nvPr/>
          </p:nvSpPr>
          <p:spPr>
            <a:xfrm>
              <a:off x="7535747" y="3310933"/>
              <a:ext cx="239682" cy="43605"/>
            </a:xfrm>
            <a:custGeom>
              <a:avLst/>
              <a:gdLst/>
              <a:ahLst/>
              <a:cxnLst/>
              <a:rect l="l" t="t" r="r" b="b"/>
              <a:pathLst>
                <a:path w="2512" h="457" extrusionOk="0">
                  <a:moveTo>
                    <a:pt x="0" y="1"/>
                  </a:moveTo>
                  <a:cubicBezTo>
                    <a:pt x="44" y="162"/>
                    <a:pt x="74" y="309"/>
                    <a:pt x="118" y="456"/>
                  </a:cubicBezTo>
                  <a:lnTo>
                    <a:pt x="2512" y="456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51"/>
            <p:cNvSpPr/>
            <p:nvPr/>
          </p:nvSpPr>
          <p:spPr>
            <a:xfrm>
              <a:off x="7773998" y="3431442"/>
              <a:ext cx="14026" cy="43605"/>
            </a:xfrm>
            <a:custGeom>
              <a:avLst/>
              <a:gdLst/>
              <a:ahLst/>
              <a:cxnLst/>
              <a:rect l="l" t="t" r="r" b="b"/>
              <a:pathLst>
                <a:path w="147" h="457" extrusionOk="0">
                  <a:moveTo>
                    <a:pt x="0" y="1"/>
                  </a:moveTo>
                  <a:lnTo>
                    <a:pt x="0" y="456"/>
                  </a:lnTo>
                  <a:lnTo>
                    <a:pt x="103" y="456"/>
                  </a:lnTo>
                  <a:cubicBezTo>
                    <a:pt x="147" y="295"/>
                    <a:pt x="88" y="133"/>
                    <a:pt x="59" y="1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51"/>
            <p:cNvSpPr/>
            <p:nvPr/>
          </p:nvSpPr>
          <p:spPr>
            <a:xfrm>
              <a:off x="7565135" y="3431442"/>
              <a:ext cx="208959" cy="43605"/>
            </a:xfrm>
            <a:custGeom>
              <a:avLst/>
              <a:gdLst/>
              <a:ahLst/>
              <a:cxnLst/>
              <a:rect l="l" t="t" r="r" b="b"/>
              <a:pathLst>
                <a:path w="2190" h="457" extrusionOk="0">
                  <a:moveTo>
                    <a:pt x="1" y="1"/>
                  </a:moveTo>
                  <a:cubicBezTo>
                    <a:pt x="30" y="162"/>
                    <a:pt x="74" y="309"/>
                    <a:pt x="103" y="456"/>
                  </a:cubicBezTo>
                  <a:lnTo>
                    <a:pt x="2189" y="456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51"/>
            <p:cNvSpPr/>
            <p:nvPr/>
          </p:nvSpPr>
          <p:spPr>
            <a:xfrm>
              <a:off x="7772567" y="3556245"/>
              <a:ext cx="25285" cy="44940"/>
            </a:xfrm>
            <a:custGeom>
              <a:avLst/>
              <a:gdLst/>
              <a:ahLst/>
              <a:cxnLst/>
              <a:rect l="l" t="t" r="r" b="b"/>
              <a:pathLst>
                <a:path w="265" h="471" extrusionOk="0">
                  <a:moveTo>
                    <a:pt x="0" y="0"/>
                  </a:moveTo>
                  <a:lnTo>
                    <a:pt x="0" y="470"/>
                  </a:lnTo>
                  <a:lnTo>
                    <a:pt x="206" y="470"/>
                  </a:lnTo>
                  <a:cubicBezTo>
                    <a:pt x="265" y="309"/>
                    <a:pt x="191" y="132"/>
                    <a:pt x="177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51"/>
            <p:cNvSpPr/>
            <p:nvPr/>
          </p:nvSpPr>
          <p:spPr>
            <a:xfrm>
              <a:off x="7594618" y="3556245"/>
              <a:ext cx="178044" cy="44940"/>
            </a:xfrm>
            <a:custGeom>
              <a:avLst/>
              <a:gdLst/>
              <a:ahLst/>
              <a:cxnLst/>
              <a:rect l="l" t="t" r="r" b="b"/>
              <a:pathLst>
                <a:path w="1866" h="471" extrusionOk="0">
                  <a:moveTo>
                    <a:pt x="0" y="0"/>
                  </a:moveTo>
                  <a:cubicBezTo>
                    <a:pt x="29" y="88"/>
                    <a:pt x="44" y="162"/>
                    <a:pt x="59" y="220"/>
                  </a:cubicBezTo>
                  <a:cubicBezTo>
                    <a:pt x="88" y="309"/>
                    <a:pt x="118" y="397"/>
                    <a:pt x="162" y="470"/>
                  </a:cubicBezTo>
                  <a:lnTo>
                    <a:pt x="1865" y="470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51"/>
            <p:cNvSpPr/>
            <p:nvPr/>
          </p:nvSpPr>
          <p:spPr>
            <a:xfrm>
              <a:off x="7942119" y="2882138"/>
              <a:ext cx="25285" cy="92553"/>
            </a:xfrm>
            <a:custGeom>
              <a:avLst/>
              <a:gdLst/>
              <a:ahLst/>
              <a:cxnLst/>
              <a:rect l="l" t="t" r="r" b="b"/>
              <a:pathLst>
                <a:path w="265" h="970" extrusionOk="0">
                  <a:moveTo>
                    <a:pt x="1" y="0"/>
                  </a:moveTo>
                  <a:lnTo>
                    <a:pt x="1" y="970"/>
                  </a:lnTo>
                  <a:lnTo>
                    <a:pt x="265" y="97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51"/>
            <p:cNvSpPr/>
            <p:nvPr/>
          </p:nvSpPr>
          <p:spPr>
            <a:xfrm>
              <a:off x="8216819" y="2670508"/>
              <a:ext cx="514382" cy="58966"/>
            </a:xfrm>
            <a:custGeom>
              <a:avLst/>
              <a:gdLst/>
              <a:ahLst/>
              <a:cxnLst/>
              <a:rect l="l" t="t" r="r" b="b"/>
              <a:pathLst>
                <a:path w="5391" h="618" extrusionOk="0">
                  <a:moveTo>
                    <a:pt x="279" y="0"/>
                  </a:moveTo>
                  <a:cubicBezTo>
                    <a:pt x="206" y="235"/>
                    <a:pt x="103" y="456"/>
                    <a:pt x="0" y="617"/>
                  </a:cubicBezTo>
                  <a:lnTo>
                    <a:pt x="5391" y="617"/>
                  </a:lnTo>
                  <a:cubicBezTo>
                    <a:pt x="5376" y="412"/>
                    <a:pt x="5347" y="206"/>
                    <a:pt x="5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51"/>
            <p:cNvSpPr/>
            <p:nvPr/>
          </p:nvSpPr>
          <p:spPr>
            <a:xfrm>
              <a:off x="7942119" y="2144962"/>
              <a:ext cx="25285" cy="63165"/>
            </a:xfrm>
            <a:custGeom>
              <a:avLst/>
              <a:gdLst/>
              <a:ahLst/>
              <a:cxnLst/>
              <a:rect l="l" t="t" r="r" b="b"/>
              <a:pathLst>
                <a:path w="265" h="662" extrusionOk="0">
                  <a:moveTo>
                    <a:pt x="1" y="1"/>
                  </a:moveTo>
                  <a:lnTo>
                    <a:pt x="1" y="661"/>
                  </a:lnTo>
                  <a:lnTo>
                    <a:pt x="265" y="661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51"/>
            <p:cNvSpPr/>
            <p:nvPr/>
          </p:nvSpPr>
          <p:spPr>
            <a:xfrm>
              <a:off x="7942119" y="2463075"/>
              <a:ext cx="25285" cy="56199"/>
            </a:xfrm>
            <a:custGeom>
              <a:avLst/>
              <a:gdLst/>
              <a:ahLst/>
              <a:cxnLst/>
              <a:rect l="l" t="t" r="r" b="b"/>
              <a:pathLst>
                <a:path w="265" h="589" extrusionOk="0">
                  <a:moveTo>
                    <a:pt x="1" y="1"/>
                  </a:moveTo>
                  <a:lnTo>
                    <a:pt x="1" y="588"/>
                  </a:lnTo>
                  <a:lnTo>
                    <a:pt x="265" y="588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51"/>
            <p:cNvSpPr/>
            <p:nvPr/>
          </p:nvSpPr>
          <p:spPr>
            <a:xfrm>
              <a:off x="8257466" y="2562593"/>
              <a:ext cx="462572" cy="64596"/>
            </a:xfrm>
            <a:custGeom>
              <a:avLst/>
              <a:gdLst/>
              <a:ahLst/>
              <a:cxnLst/>
              <a:rect l="l" t="t" r="r" b="b"/>
              <a:pathLst>
                <a:path w="4848" h="677" extrusionOk="0">
                  <a:moveTo>
                    <a:pt x="162" y="0"/>
                  </a:moveTo>
                  <a:cubicBezTo>
                    <a:pt x="133" y="177"/>
                    <a:pt x="74" y="412"/>
                    <a:pt x="0" y="676"/>
                  </a:cubicBezTo>
                  <a:lnTo>
                    <a:pt x="4847" y="676"/>
                  </a:lnTo>
                  <a:cubicBezTo>
                    <a:pt x="4818" y="441"/>
                    <a:pt x="4789" y="221"/>
                    <a:pt x="47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51"/>
            <p:cNvSpPr/>
            <p:nvPr/>
          </p:nvSpPr>
          <p:spPr>
            <a:xfrm>
              <a:off x="7942119" y="2252876"/>
              <a:ext cx="25285" cy="58966"/>
            </a:xfrm>
            <a:custGeom>
              <a:avLst/>
              <a:gdLst/>
              <a:ahLst/>
              <a:cxnLst/>
              <a:rect l="l" t="t" r="r" b="b"/>
              <a:pathLst>
                <a:path w="265" h="618" extrusionOk="0">
                  <a:moveTo>
                    <a:pt x="1" y="0"/>
                  </a:moveTo>
                  <a:lnTo>
                    <a:pt x="1" y="617"/>
                  </a:lnTo>
                  <a:lnTo>
                    <a:pt x="265" y="61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51"/>
            <p:cNvSpPr/>
            <p:nvPr/>
          </p:nvSpPr>
          <p:spPr>
            <a:xfrm>
              <a:off x="8330363" y="2463075"/>
              <a:ext cx="374218" cy="56199"/>
            </a:xfrm>
            <a:custGeom>
              <a:avLst/>
              <a:gdLst/>
              <a:ahLst/>
              <a:cxnLst/>
              <a:rect l="l" t="t" r="r" b="b"/>
              <a:pathLst>
                <a:path w="3922" h="589" extrusionOk="0">
                  <a:moveTo>
                    <a:pt x="441" y="1"/>
                  </a:moveTo>
                  <a:cubicBezTo>
                    <a:pt x="294" y="236"/>
                    <a:pt x="132" y="441"/>
                    <a:pt x="0" y="588"/>
                  </a:cubicBezTo>
                  <a:lnTo>
                    <a:pt x="3922" y="588"/>
                  </a:lnTo>
                  <a:cubicBezTo>
                    <a:pt x="3907" y="397"/>
                    <a:pt x="3878" y="206"/>
                    <a:pt x="3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51"/>
            <p:cNvSpPr/>
            <p:nvPr/>
          </p:nvSpPr>
          <p:spPr>
            <a:xfrm>
              <a:off x="7942119" y="2355161"/>
              <a:ext cx="25285" cy="64596"/>
            </a:xfrm>
            <a:custGeom>
              <a:avLst/>
              <a:gdLst/>
              <a:ahLst/>
              <a:cxnLst/>
              <a:rect l="l" t="t" r="r" b="b"/>
              <a:pathLst>
                <a:path w="265" h="677" extrusionOk="0">
                  <a:moveTo>
                    <a:pt x="1" y="1"/>
                  </a:moveTo>
                  <a:lnTo>
                    <a:pt x="1" y="676"/>
                  </a:lnTo>
                  <a:lnTo>
                    <a:pt x="265" y="67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137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51"/>
            <p:cNvSpPr/>
            <p:nvPr/>
          </p:nvSpPr>
          <p:spPr>
            <a:xfrm>
              <a:off x="8421389" y="2252876"/>
              <a:ext cx="249606" cy="58966"/>
            </a:xfrm>
            <a:custGeom>
              <a:avLst/>
              <a:gdLst/>
              <a:ahLst/>
              <a:cxnLst/>
              <a:rect l="l" t="t" r="r" b="b"/>
              <a:pathLst>
                <a:path w="2616" h="618" extrusionOk="0">
                  <a:moveTo>
                    <a:pt x="1" y="0"/>
                  </a:moveTo>
                  <a:cubicBezTo>
                    <a:pt x="74" y="191"/>
                    <a:pt x="89" y="412"/>
                    <a:pt x="74" y="617"/>
                  </a:cubicBezTo>
                  <a:lnTo>
                    <a:pt x="2615" y="617"/>
                  </a:lnTo>
                  <a:cubicBezTo>
                    <a:pt x="2586" y="412"/>
                    <a:pt x="2542" y="206"/>
                    <a:pt x="2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51"/>
            <p:cNvSpPr/>
            <p:nvPr/>
          </p:nvSpPr>
          <p:spPr>
            <a:xfrm>
              <a:off x="8397631" y="2355161"/>
              <a:ext cx="291588" cy="64596"/>
            </a:xfrm>
            <a:custGeom>
              <a:avLst/>
              <a:gdLst/>
              <a:ahLst/>
              <a:cxnLst/>
              <a:rect l="l" t="t" r="r" b="b"/>
              <a:pathLst>
                <a:path w="3056" h="677" extrusionOk="0">
                  <a:moveTo>
                    <a:pt x="250" y="1"/>
                  </a:moveTo>
                  <a:cubicBezTo>
                    <a:pt x="176" y="265"/>
                    <a:pt x="88" y="500"/>
                    <a:pt x="0" y="676"/>
                  </a:cubicBezTo>
                  <a:lnTo>
                    <a:pt x="3055" y="676"/>
                  </a:lnTo>
                  <a:cubicBezTo>
                    <a:pt x="3026" y="456"/>
                    <a:pt x="2982" y="236"/>
                    <a:pt x="2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51"/>
            <p:cNvSpPr/>
            <p:nvPr/>
          </p:nvSpPr>
          <p:spPr>
            <a:xfrm>
              <a:off x="7160098" y="2837293"/>
              <a:ext cx="611133" cy="44940"/>
            </a:xfrm>
            <a:custGeom>
              <a:avLst/>
              <a:gdLst/>
              <a:ahLst/>
              <a:cxnLst/>
              <a:rect l="l" t="t" r="r" b="b"/>
              <a:pathLst>
                <a:path w="6405" h="471" extrusionOk="0">
                  <a:moveTo>
                    <a:pt x="30" y="0"/>
                  </a:moveTo>
                  <a:cubicBezTo>
                    <a:pt x="16" y="177"/>
                    <a:pt x="1" y="323"/>
                    <a:pt x="1" y="470"/>
                  </a:cubicBezTo>
                  <a:lnTo>
                    <a:pt x="6405" y="470"/>
                  </a:lnTo>
                  <a:cubicBezTo>
                    <a:pt x="6390" y="294"/>
                    <a:pt x="6375" y="132"/>
                    <a:pt x="6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51"/>
            <p:cNvSpPr/>
            <p:nvPr/>
          </p:nvSpPr>
          <p:spPr>
            <a:xfrm>
              <a:off x="8138293" y="2837293"/>
              <a:ext cx="602737" cy="44940"/>
            </a:xfrm>
            <a:custGeom>
              <a:avLst/>
              <a:gdLst/>
              <a:ahLst/>
              <a:cxnLst/>
              <a:rect l="l" t="t" r="r" b="b"/>
              <a:pathLst>
                <a:path w="6317" h="471" extrusionOk="0">
                  <a:moveTo>
                    <a:pt x="45" y="0"/>
                  </a:moveTo>
                  <a:cubicBezTo>
                    <a:pt x="30" y="132"/>
                    <a:pt x="16" y="294"/>
                    <a:pt x="1" y="470"/>
                  </a:cubicBezTo>
                  <a:lnTo>
                    <a:pt x="6317" y="470"/>
                  </a:lnTo>
                  <a:cubicBezTo>
                    <a:pt x="6317" y="323"/>
                    <a:pt x="6302" y="177"/>
                    <a:pt x="6287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51"/>
            <p:cNvSpPr/>
            <p:nvPr/>
          </p:nvSpPr>
          <p:spPr>
            <a:xfrm>
              <a:off x="8135526" y="3474951"/>
              <a:ext cx="194933" cy="81389"/>
            </a:xfrm>
            <a:custGeom>
              <a:avLst/>
              <a:gdLst/>
              <a:ahLst/>
              <a:cxnLst/>
              <a:rect l="l" t="t" r="r" b="b"/>
              <a:pathLst>
                <a:path w="2043" h="853" extrusionOk="0">
                  <a:moveTo>
                    <a:pt x="1" y="0"/>
                  </a:moveTo>
                  <a:lnTo>
                    <a:pt x="15" y="852"/>
                  </a:lnTo>
                  <a:lnTo>
                    <a:pt x="1836" y="852"/>
                  </a:lnTo>
                  <a:cubicBezTo>
                    <a:pt x="1895" y="632"/>
                    <a:pt x="1954" y="338"/>
                    <a:pt x="2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51"/>
            <p:cNvSpPr/>
            <p:nvPr/>
          </p:nvSpPr>
          <p:spPr>
            <a:xfrm>
              <a:off x="8134094" y="3354442"/>
              <a:ext cx="224321" cy="77095"/>
            </a:xfrm>
            <a:custGeom>
              <a:avLst/>
              <a:gdLst/>
              <a:ahLst/>
              <a:cxnLst/>
              <a:rect l="l" t="t" r="r" b="b"/>
              <a:pathLst>
                <a:path w="2351" h="808" extrusionOk="0">
                  <a:moveTo>
                    <a:pt x="1" y="0"/>
                  </a:moveTo>
                  <a:lnTo>
                    <a:pt x="16" y="808"/>
                  </a:lnTo>
                  <a:lnTo>
                    <a:pt x="2160" y="808"/>
                  </a:lnTo>
                  <a:cubicBezTo>
                    <a:pt x="2233" y="543"/>
                    <a:pt x="2292" y="279"/>
                    <a:pt x="2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51"/>
            <p:cNvSpPr/>
            <p:nvPr/>
          </p:nvSpPr>
          <p:spPr>
            <a:xfrm>
              <a:off x="8132759" y="3229640"/>
              <a:ext cx="256476" cy="81389"/>
            </a:xfrm>
            <a:custGeom>
              <a:avLst/>
              <a:gdLst/>
              <a:ahLst/>
              <a:cxnLst/>
              <a:rect l="l" t="t" r="r" b="b"/>
              <a:pathLst>
                <a:path w="2688" h="853" extrusionOk="0">
                  <a:moveTo>
                    <a:pt x="0" y="1"/>
                  </a:moveTo>
                  <a:lnTo>
                    <a:pt x="15" y="853"/>
                  </a:lnTo>
                  <a:lnTo>
                    <a:pt x="2482" y="853"/>
                  </a:lnTo>
                  <a:cubicBezTo>
                    <a:pt x="2556" y="559"/>
                    <a:pt x="2615" y="280"/>
                    <a:pt x="26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51"/>
            <p:cNvSpPr/>
            <p:nvPr/>
          </p:nvSpPr>
          <p:spPr>
            <a:xfrm>
              <a:off x="8136957" y="3601090"/>
              <a:ext cx="158389" cy="70130"/>
            </a:xfrm>
            <a:custGeom>
              <a:avLst/>
              <a:gdLst/>
              <a:ahLst/>
              <a:cxnLst/>
              <a:rect l="l" t="t" r="r" b="b"/>
              <a:pathLst>
                <a:path w="1660" h="735" extrusionOk="0">
                  <a:moveTo>
                    <a:pt x="0" y="0"/>
                  </a:moveTo>
                  <a:lnTo>
                    <a:pt x="15" y="734"/>
                  </a:lnTo>
                  <a:cubicBezTo>
                    <a:pt x="485" y="720"/>
                    <a:pt x="1322" y="617"/>
                    <a:pt x="1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51"/>
            <p:cNvSpPr/>
            <p:nvPr/>
          </p:nvSpPr>
          <p:spPr>
            <a:xfrm>
              <a:off x="8132759" y="3109130"/>
              <a:ext cx="287390" cy="77191"/>
            </a:xfrm>
            <a:custGeom>
              <a:avLst/>
              <a:gdLst/>
              <a:ahLst/>
              <a:cxnLst/>
              <a:rect l="l" t="t" r="r" b="b"/>
              <a:pathLst>
                <a:path w="3012" h="809" extrusionOk="0">
                  <a:moveTo>
                    <a:pt x="0" y="1"/>
                  </a:moveTo>
                  <a:cubicBezTo>
                    <a:pt x="0" y="133"/>
                    <a:pt x="0" y="206"/>
                    <a:pt x="0" y="206"/>
                  </a:cubicBezTo>
                  <a:lnTo>
                    <a:pt x="0" y="809"/>
                  </a:lnTo>
                  <a:lnTo>
                    <a:pt x="2805" y="809"/>
                  </a:lnTo>
                  <a:cubicBezTo>
                    <a:pt x="2879" y="500"/>
                    <a:pt x="2938" y="236"/>
                    <a:pt x="30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51"/>
            <p:cNvSpPr/>
            <p:nvPr/>
          </p:nvSpPr>
          <p:spPr>
            <a:xfrm>
              <a:off x="8132759" y="2882138"/>
              <a:ext cx="612469" cy="183674"/>
            </a:xfrm>
            <a:custGeom>
              <a:avLst/>
              <a:gdLst/>
              <a:ahLst/>
              <a:cxnLst/>
              <a:rect l="l" t="t" r="r" b="b"/>
              <a:pathLst>
                <a:path w="6419" h="1925" extrusionOk="0">
                  <a:moveTo>
                    <a:pt x="59" y="0"/>
                  </a:moveTo>
                  <a:cubicBezTo>
                    <a:pt x="15" y="602"/>
                    <a:pt x="0" y="1381"/>
                    <a:pt x="0" y="1924"/>
                  </a:cubicBezTo>
                  <a:lnTo>
                    <a:pt x="3143" y="1924"/>
                  </a:lnTo>
                  <a:cubicBezTo>
                    <a:pt x="3173" y="1807"/>
                    <a:pt x="3202" y="1733"/>
                    <a:pt x="3231" y="1689"/>
                  </a:cubicBezTo>
                  <a:cubicBezTo>
                    <a:pt x="3628" y="940"/>
                    <a:pt x="4730" y="984"/>
                    <a:pt x="5023" y="970"/>
                  </a:cubicBezTo>
                  <a:lnTo>
                    <a:pt x="6419" y="970"/>
                  </a:lnTo>
                  <a:cubicBezTo>
                    <a:pt x="6419" y="970"/>
                    <a:pt x="6404" y="588"/>
                    <a:pt x="6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51"/>
            <p:cNvSpPr/>
            <p:nvPr/>
          </p:nvSpPr>
          <p:spPr>
            <a:xfrm>
              <a:off x="8118733" y="3065717"/>
              <a:ext cx="14121" cy="43509"/>
            </a:xfrm>
            <a:custGeom>
              <a:avLst/>
              <a:gdLst/>
              <a:ahLst/>
              <a:cxnLst/>
              <a:rect l="l" t="t" r="r" b="b"/>
              <a:pathLst>
                <a:path w="148" h="456" extrusionOk="0">
                  <a:moveTo>
                    <a:pt x="88" y="0"/>
                  </a:moveTo>
                  <a:cubicBezTo>
                    <a:pt x="59" y="133"/>
                    <a:pt x="0" y="309"/>
                    <a:pt x="44" y="456"/>
                  </a:cubicBezTo>
                  <a:lnTo>
                    <a:pt x="147" y="456"/>
                  </a:lnTo>
                  <a:cubicBezTo>
                    <a:pt x="132" y="353"/>
                    <a:pt x="132" y="191"/>
                    <a:pt x="147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51"/>
            <p:cNvSpPr/>
            <p:nvPr/>
          </p:nvSpPr>
          <p:spPr>
            <a:xfrm>
              <a:off x="8131327" y="3065717"/>
              <a:ext cx="301416" cy="43509"/>
            </a:xfrm>
            <a:custGeom>
              <a:avLst/>
              <a:gdLst/>
              <a:ahLst/>
              <a:cxnLst/>
              <a:rect l="l" t="t" r="r" b="b"/>
              <a:pathLst>
                <a:path w="3159" h="456" extrusionOk="0">
                  <a:moveTo>
                    <a:pt x="15" y="0"/>
                  </a:moveTo>
                  <a:cubicBezTo>
                    <a:pt x="0" y="191"/>
                    <a:pt x="0" y="353"/>
                    <a:pt x="15" y="456"/>
                  </a:cubicBezTo>
                  <a:lnTo>
                    <a:pt x="3026" y="456"/>
                  </a:lnTo>
                  <a:cubicBezTo>
                    <a:pt x="3070" y="279"/>
                    <a:pt x="3114" y="118"/>
                    <a:pt x="3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1"/>
            <p:cNvSpPr/>
            <p:nvPr/>
          </p:nvSpPr>
          <p:spPr>
            <a:xfrm>
              <a:off x="8118733" y="3186226"/>
              <a:ext cx="14121" cy="43509"/>
            </a:xfrm>
            <a:custGeom>
              <a:avLst/>
              <a:gdLst/>
              <a:ahLst/>
              <a:cxnLst/>
              <a:rect l="l" t="t" r="r" b="b"/>
              <a:pathLst>
                <a:path w="148" h="456" extrusionOk="0">
                  <a:moveTo>
                    <a:pt x="88" y="1"/>
                  </a:moveTo>
                  <a:cubicBezTo>
                    <a:pt x="59" y="133"/>
                    <a:pt x="0" y="294"/>
                    <a:pt x="44" y="456"/>
                  </a:cubicBezTo>
                  <a:lnTo>
                    <a:pt x="147" y="456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1"/>
            <p:cNvSpPr/>
            <p:nvPr/>
          </p:nvSpPr>
          <p:spPr>
            <a:xfrm>
              <a:off x="8132759" y="3186226"/>
              <a:ext cx="267734" cy="43509"/>
            </a:xfrm>
            <a:custGeom>
              <a:avLst/>
              <a:gdLst/>
              <a:ahLst/>
              <a:cxnLst/>
              <a:rect l="l" t="t" r="r" b="b"/>
              <a:pathLst>
                <a:path w="2806" h="456" extrusionOk="0">
                  <a:moveTo>
                    <a:pt x="0" y="1"/>
                  </a:moveTo>
                  <a:lnTo>
                    <a:pt x="0" y="456"/>
                  </a:lnTo>
                  <a:lnTo>
                    <a:pt x="2688" y="456"/>
                  </a:lnTo>
                  <a:cubicBezTo>
                    <a:pt x="2732" y="294"/>
                    <a:pt x="2761" y="147"/>
                    <a:pt x="2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1"/>
            <p:cNvSpPr/>
            <p:nvPr/>
          </p:nvSpPr>
          <p:spPr>
            <a:xfrm>
              <a:off x="8118733" y="3310933"/>
              <a:ext cx="15457" cy="43605"/>
            </a:xfrm>
            <a:custGeom>
              <a:avLst/>
              <a:gdLst/>
              <a:ahLst/>
              <a:cxnLst/>
              <a:rect l="l" t="t" r="r" b="b"/>
              <a:pathLst>
                <a:path w="162" h="457" extrusionOk="0">
                  <a:moveTo>
                    <a:pt x="88" y="1"/>
                  </a:moveTo>
                  <a:cubicBezTo>
                    <a:pt x="59" y="133"/>
                    <a:pt x="0" y="309"/>
                    <a:pt x="44" y="456"/>
                  </a:cubicBezTo>
                  <a:lnTo>
                    <a:pt x="162" y="45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1"/>
            <p:cNvSpPr/>
            <p:nvPr/>
          </p:nvSpPr>
          <p:spPr>
            <a:xfrm>
              <a:off x="8134094" y="3310933"/>
              <a:ext cx="235580" cy="43605"/>
            </a:xfrm>
            <a:custGeom>
              <a:avLst/>
              <a:gdLst/>
              <a:ahLst/>
              <a:cxnLst/>
              <a:rect l="l" t="t" r="r" b="b"/>
              <a:pathLst>
                <a:path w="2469" h="457" extrusionOk="0">
                  <a:moveTo>
                    <a:pt x="1" y="1"/>
                  </a:moveTo>
                  <a:lnTo>
                    <a:pt x="1" y="456"/>
                  </a:lnTo>
                  <a:lnTo>
                    <a:pt x="2351" y="456"/>
                  </a:lnTo>
                  <a:cubicBezTo>
                    <a:pt x="2395" y="309"/>
                    <a:pt x="2424" y="162"/>
                    <a:pt x="2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1"/>
            <p:cNvSpPr/>
            <p:nvPr/>
          </p:nvSpPr>
          <p:spPr>
            <a:xfrm>
              <a:off x="8118733" y="3431442"/>
              <a:ext cx="16888" cy="43605"/>
            </a:xfrm>
            <a:custGeom>
              <a:avLst/>
              <a:gdLst/>
              <a:ahLst/>
              <a:cxnLst/>
              <a:rect l="l" t="t" r="r" b="b"/>
              <a:pathLst>
                <a:path w="177" h="457" extrusionOk="0">
                  <a:moveTo>
                    <a:pt x="88" y="1"/>
                  </a:moveTo>
                  <a:cubicBezTo>
                    <a:pt x="59" y="133"/>
                    <a:pt x="0" y="295"/>
                    <a:pt x="44" y="456"/>
                  </a:cubicBezTo>
                  <a:lnTo>
                    <a:pt x="177" y="456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1"/>
            <p:cNvSpPr/>
            <p:nvPr/>
          </p:nvSpPr>
          <p:spPr>
            <a:xfrm>
              <a:off x="8135526" y="3431442"/>
              <a:ext cx="204665" cy="43605"/>
            </a:xfrm>
            <a:custGeom>
              <a:avLst/>
              <a:gdLst/>
              <a:ahLst/>
              <a:cxnLst/>
              <a:rect l="l" t="t" r="r" b="b"/>
              <a:pathLst>
                <a:path w="2145" h="457" extrusionOk="0">
                  <a:moveTo>
                    <a:pt x="1" y="1"/>
                  </a:moveTo>
                  <a:lnTo>
                    <a:pt x="1" y="456"/>
                  </a:lnTo>
                  <a:lnTo>
                    <a:pt x="2042" y="456"/>
                  </a:lnTo>
                  <a:cubicBezTo>
                    <a:pt x="2071" y="309"/>
                    <a:pt x="2116" y="162"/>
                    <a:pt x="2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51"/>
            <p:cNvSpPr/>
            <p:nvPr/>
          </p:nvSpPr>
          <p:spPr>
            <a:xfrm>
              <a:off x="8118733" y="3556245"/>
              <a:ext cx="18320" cy="44940"/>
            </a:xfrm>
            <a:custGeom>
              <a:avLst/>
              <a:gdLst/>
              <a:ahLst/>
              <a:cxnLst/>
              <a:rect l="l" t="t" r="r" b="b"/>
              <a:pathLst>
                <a:path w="192" h="471" extrusionOk="0">
                  <a:moveTo>
                    <a:pt x="88" y="0"/>
                  </a:moveTo>
                  <a:cubicBezTo>
                    <a:pt x="59" y="132"/>
                    <a:pt x="0" y="309"/>
                    <a:pt x="44" y="470"/>
                  </a:cubicBezTo>
                  <a:lnTo>
                    <a:pt x="191" y="47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51"/>
            <p:cNvSpPr/>
            <p:nvPr/>
          </p:nvSpPr>
          <p:spPr>
            <a:xfrm>
              <a:off x="8136957" y="3556245"/>
              <a:ext cx="173846" cy="44940"/>
            </a:xfrm>
            <a:custGeom>
              <a:avLst/>
              <a:gdLst/>
              <a:ahLst/>
              <a:cxnLst/>
              <a:rect l="l" t="t" r="r" b="b"/>
              <a:pathLst>
                <a:path w="1822" h="471" extrusionOk="0">
                  <a:moveTo>
                    <a:pt x="0" y="0"/>
                  </a:moveTo>
                  <a:lnTo>
                    <a:pt x="0" y="470"/>
                  </a:lnTo>
                  <a:lnTo>
                    <a:pt x="1660" y="470"/>
                  </a:lnTo>
                  <a:cubicBezTo>
                    <a:pt x="1704" y="397"/>
                    <a:pt x="1733" y="309"/>
                    <a:pt x="1763" y="220"/>
                  </a:cubicBezTo>
                  <a:cubicBezTo>
                    <a:pt x="1777" y="162"/>
                    <a:pt x="1792" y="88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1"/>
            <p:cNvSpPr/>
            <p:nvPr/>
          </p:nvSpPr>
          <p:spPr>
            <a:xfrm>
              <a:off x="8125698" y="2950741"/>
              <a:ext cx="619530" cy="43605"/>
            </a:xfrm>
            <a:custGeom>
              <a:avLst/>
              <a:gdLst/>
              <a:ahLst/>
              <a:cxnLst/>
              <a:rect l="l" t="t" r="r" b="b"/>
              <a:pathLst>
                <a:path w="6493" h="457" extrusionOk="0">
                  <a:moveTo>
                    <a:pt x="89" y="1"/>
                  </a:moveTo>
                  <a:cubicBezTo>
                    <a:pt x="74" y="133"/>
                    <a:pt x="1" y="295"/>
                    <a:pt x="59" y="456"/>
                  </a:cubicBezTo>
                  <a:lnTo>
                    <a:pt x="6493" y="456"/>
                  </a:lnTo>
                  <a:cubicBezTo>
                    <a:pt x="6478" y="309"/>
                    <a:pt x="6493" y="163"/>
                    <a:pt x="6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1"/>
            <p:cNvSpPr/>
            <p:nvPr/>
          </p:nvSpPr>
          <p:spPr>
            <a:xfrm>
              <a:off x="7155900" y="2950741"/>
              <a:ext cx="630789" cy="43605"/>
            </a:xfrm>
            <a:custGeom>
              <a:avLst/>
              <a:gdLst/>
              <a:ahLst/>
              <a:cxnLst/>
              <a:rect l="l" t="t" r="r" b="b"/>
              <a:pathLst>
                <a:path w="6611" h="457" extrusionOk="0">
                  <a:moveTo>
                    <a:pt x="16" y="1"/>
                  </a:moveTo>
                  <a:cubicBezTo>
                    <a:pt x="1" y="163"/>
                    <a:pt x="16" y="309"/>
                    <a:pt x="1" y="456"/>
                  </a:cubicBezTo>
                  <a:lnTo>
                    <a:pt x="6552" y="456"/>
                  </a:lnTo>
                  <a:cubicBezTo>
                    <a:pt x="6610" y="295"/>
                    <a:pt x="6537" y="133"/>
                    <a:pt x="6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51"/>
            <p:cNvSpPr/>
            <p:nvPr/>
          </p:nvSpPr>
          <p:spPr>
            <a:xfrm>
              <a:off x="7942119" y="2837293"/>
              <a:ext cx="25285" cy="44940"/>
            </a:xfrm>
            <a:custGeom>
              <a:avLst/>
              <a:gdLst/>
              <a:ahLst/>
              <a:cxnLst/>
              <a:rect l="l" t="t" r="r" b="b"/>
              <a:pathLst>
                <a:path w="265" h="471" extrusionOk="0">
                  <a:moveTo>
                    <a:pt x="1" y="0"/>
                  </a:moveTo>
                  <a:lnTo>
                    <a:pt x="1" y="470"/>
                  </a:lnTo>
                  <a:lnTo>
                    <a:pt x="265" y="47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51"/>
            <p:cNvSpPr/>
            <p:nvPr/>
          </p:nvSpPr>
          <p:spPr>
            <a:xfrm>
              <a:off x="7967309" y="2729379"/>
              <a:ext cx="249606" cy="44940"/>
            </a:xfrm>
            <a:custGeom>
              <a:avLst/>
              <a:gdLst/>
              <a:ahLst/>
              <a:cxnLst/>
              <a:rect l="l" t="t" r="r" b="b"/>
              <a:pathLst>
                <a:path w="2616" h="471" extrusionOk="0">
                  <a:moveTo>
                    <a:pt x="1" y="0"/>
                  </a:moveTo>
                  <a:lnTo>
                    <a:pt x="1" y="470"/>
                  </a:lnTo>
                  <a:lnTo>
                    <a:pt x="2263" y="470"/>
                  </a:lnTo>
                  <a:cubicBezTo>
                    <a:pt x="2351" y="367"/>
                    <a:pt x="2454" y="250"/>
                    <a:pt x="2571" y="88"/>
                  </a:cubicBezTo>
                  <a:cubicBezTo>
                    <a:pt x="2586" y="59"/>
                    <a:pt x="2601" y="30"/>
                    <a:pt x="2615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51"/>
            <p:cNvSpPr/>
            <p:nvPr/>
          </p:nvSpPr>
          <p:spPr>
            <a:xfrm>
              <a:off x="7674480" y="2729379"/>
              <a:ext cx="267734" cy="44940"/>
            </a:xfrm>
            <a:custGeom>
              <a:avLst/>
              <a:gdLst/>
              <a:ahLst/>
              <a:cxnLst/>
              <a:rect l="l" t="t" r="r" b="b"/>
              <a:pathLst>
                <a:path w="2806" h="471" extrusionOk="0">
                  <a:moveTo>
                    <a:pt x="0" y="0"/>
                  </a:moveTo>
                  <a:cubicBezTo>
                    <a:pt x="132" y="206"/>
                    <a:pt x="294" y="338"/>
                    <a:pt x="441" y="470"/>
                  </a:cubicBezTo>
                  <a:lnTo>
                    <a:pt x="2806" y="470"/>
                  </a:lnTo>
                  <a:lnTo>
                    <a:pt x="2806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51"/>
            <p:cNvSpPr/>
            <p:nvPr/>
          </p:nvSpPr>
          <p:spPr>
            <a:xfrm>
              <a:off x="7942119" y="2729379"/>
              <a:ext cx="25285" cy="44940"/>
            </a:xfrm>
            <a:custGeom>
              <a:avLst/>
              <a:gdLst/>
              <a:ahLst/>
              <a:cxnLst/>
              <a:rect l="l" t="t" r="r" b="b"/>
              <a:pathLst>
                <a:path w="265" h="471" extrusionOk="0">
                  <a:moveTo>
                    <a:pt x="1" y="0"/>
                  </a:moveTo>
                  <a:lnTo>
                    <a:pt x="1" y="470"/>
                  </a:lnTo>
                  <a:lnTo>
                    <a:pt x="265" y="47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51"/>
            <p:cNvSpPr/>
            <p:nvPr/>
          </p:nvSpPr>
          <p:spPr>
            <a:xfrm>
              <a:off x="7167159" y="2729379"/>
              <a:ext cx="549400" cy="44940"/>
            </a:xfrm>
            <a:custGeom>
              <a:avLst/>
              <a:gdLst/>
              <a:ahLst/>
              <a:cxnLst/>
              <a:rect l="l" t="t" r="r" b="b"/>
              <a:pathLst>
                <a:path w="5758" h="471" extrusionOk="0">
                  <a:moveTo>
                    <a:pt x="30" y="0"/>
                  </a:moveTo>
                  <a:cubicBezTo>
                    <a:pt x="15" y="162"/>
                    <a:pt x="0" y="309"/>
                    <a:pt x="0" y="470"/>
                  </a:cubicBezTo>
                  <a:lnTo>
                    <a:pt x="5758" y="470"/>
                  </a:lnTo>
                  <a:cubicBezTo>
                    <a:pt x="5611" y="338"/>
                    <a:pt x="5449" y="206"/>
                    <a:pt x="53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51"/>
            <p:cNvSpPr/>
            <p:nvPr/>
          </p:nvSpPr>
          <p:spPr>
            <a:xfrm>
              <a:off x="8183138" y="2729379"/>
              <a:ext cx="550926" cy="44940"/>
            </a:xfrm>
            <a:custGeom>
              <a:avLst/>
              <a:gdLst/>
              <a:ahLst/>
              <a:cxnLst/>
              <a:rect l="l" t="t" r="r" b="b"/>
              <a:pathLst>
                <a:path w="5774" h="471" extrusionOk="0">
                  <a:moveTo>
                    <a:pt x="353" y="0"/>
                  </a:moveTo>
                  <a:cubicBezTo>
                    <a:pt x="339" y="30"/>
                    <a:pt x="324" y="59"/>
                    <a:pt x="309" y="88"/>
                  </a:cubicBezTo>
                  <a:cubicBezTo>
                    <a:pt x="192" y="250"/>
                    <a:pt x="89" y="367"/>
                    <a:pt x="1" y="470"/>
                  </a:cubicBezTo>
                  <a:lnTo>
                    <a:pt x="5773" y="470"/>
                  </a:lnTo>
                  <a:cubicBezTo>
                    <a:pt x="5773" y="309"/>
                    <a:pt x="5758" y="162"/>
                    <a:pt x="5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51"/>
            <p:cNvSpPr/>
            <p:nvPr/>
          </p:nvSpPr>
          <p:spPr>
            <a:xfrm>
              <a:off x="7632402" y="2627094"/>
              <a:ext cx="309813" cy="43509"/>
            </a:xfrm>
            <a:custGeom>
              <a:avLst/>
              <a:gdLst/>
              <a:ahLst/>
              <a:cxnLst/>
              <a:rect l="l" t="t" r="r" b="b"/>
              <a:pathLst>
                <a:path w="3247" h="456" extrusionOk="0">
                  <a:moveTo>
                    <a:pt x="1" y="0"/>
                  </a:moveTo>
                  <a:cubicBezTo>
                    <a:pt x="45" y="147"/>
                    <a:pt x="89" y="309"/>
                    <a:pt x="148" y="455"/>
                  </a:cubicBezTo>
                  <a:lnTo>
                    <a:pt x="3247" y="455"/>
                  </a:lnTo>
                  <a:lnTo>
                    <a:pt x="3247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51"/>
            <p:cNvSpPr/>
            <p:nvPr/>
          </p:nvSpPr>
          <p:spPr>
            <a:xfrm>
              <a:off x="7967309" y="2627094"/>
              <a:ext cx="290252" cy="43509"/>
            </a:xfrm>
            <a:custGeom>
              <a:avLst/>
              <a:gdLst/>
              <a:ahLst/>
              <a:cxnLst/>
              <a:rect l="l" t="t" r="r" b="b"/>
              <a:pathLst>
                <a:path w="3042" h="456" extrusionOk="0">
                  <a:moveTo>
                    <a:pt x="1" y="0"/>
                  </a:moveTo>
                  <a:lnTo>
                    <a:pt x="1" y="455"/>
                  </a:lnTo>
                  <a:lnTo>
                    <a:pt x="2894" y="455"/>
                  </a:lnTo>
                  <a:cubicBezTo>
                    <a:pt x="2953" y="309"/>
                    <a:pt x="2997" y="147"/>
                    <a:pt x="3041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1"/>
            <p:cNvSpPr/>
            <p:nvPr/>
          </p:nvSpPr>
          <p:spPr>
            <a:xfrm>
              <a:off x="7942119" y="2627094"/>
              <a:ext cx="25285" cy="43509"/>
            </a:xfrm>
            <a:custGeom>
              <a:avLst/>
              <a:gdLst/>
              <a:ahLst/>
              <a:cxnLst/>
              <a:rect l="l" t="t" r="r" b="b"/>
              <a:pathLst>
                <a:path w="265" h="456" extrusionOk="0">
                  <a:moveTo>
                    <a:pt x="1" y="0"/>
                  </a:moveTo>
                  <a:lnTo>
                    <a:pt x="1" y="455"/>
                  </a:lnTo>
                  <a:lnTo>
                    <a:pt x="265" y="45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1"/>
            <p:cNvSpPr/>
            <p:nvPr/>
          </p:nvSpPr>
          <p:spPr>
            <a:xfrm>
              <a:off x="7175555" y="2627094"/>
              <a:ext cx="470968" cy="43509"/>
            </a:xfrm>
            <a:custGeom>
              <a:avLst/>
              <a:gdLst/>
              <a:ahLst/>
              <a:cxnLst/>
              <a:rect l="l" t="t" r="r" b="b"/>
              <a:pathLst>
                <a:path w="4936" h="456" extrusionOk="0">
                  <a:moveTo>
                    <a:pt x="59" y="0"/>
                  </a:moveTo>
                  <a:cubicBezTo>
                    <a:pt x="30" y="147"/>
                    <a:pt x="15" y="309"/>
                    <a:pt x="0" y="455"/>
                  </a:cubicBezTo>
                  <a:lnTo>
                    <a:pt x="4936" y="455"/>
                  </a:lnTo>
                  <a:cubicBezTo>
                    <a:pt x="4877" y="309"/>
                    <a:pt x="4833" y="147"/>
                    <a:pt x="4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51"/>
            <p:cNvSpPr/>
            <p:nvPr/>
          </p:nvSpPr>
          <p:spPr>
            <a:xfrm>
              <a:off x="8243440" y="2627094"/>
              <a:ext cx="482227" cy="43509"/>
            </a:xfrm>
            <a:custGeom>
              <a:avLst/>
              <a:gdLst/>
              <a:ahLst/>
              <a:cxnLst/>
              <a:rect l="l" t="t" r="r" b="b"/>
              <a:pathLst>
                <a:path w="5054" h="456" extrusionOk="0">
                  <a:moveTo>
                    <a:pt x="147" y="0"/>
                  </a:moveTo>
                  <a:cubicBezTo>
                    <a:pt x="103" y="147"/>
                    <a:pt x="59" y="309"/>
                    <a:pt x="0" y="455"/>
                  </a:cubicBezTo>
                  <a:lnTo>
                    <a:pt x="5053" y="455"/>
                  </a:lnTo>
                  <a:cubicBezTo>
                    <a:pt x="5038" y="309"/>
                    <a:pt x="5024" y="147"/>
                    <a:pt x="4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51"/>
            <p:cNvSpPr/>
            <p:nvPr/>
          </p:nvSpPr>
          <p:spPr>
            <a:xfrm>
              <a:off x="7967309" y="2519179"/>
              <a:ext cx="363149" cy="43509"/>
            </a:xfrm>
            <a:custGeom>
              <a:avLst/>
              <a:gdLst/>
              <a:ahLst/>
              <a:cxnLst/>
              <a:rect l="l" t="t" r="r" b="b"/>
              <a:pathLst>
                <a:path w="3806" h="456" extrusionOk="0">
                  <a:moveTo>
                    <a:pt x="1" y="0"/>
                  </a:moveTo>
                  <a:lnTo>
                    <a:pt x="1" y="455"/>
                  </a:lnTo>
                  <a:lnTo>
                    <a:pt x="3203" y="455"/>
                  </a:lnTo>
                  <a:cubicBezTo>
                    <a:pt x="3247" y="279"/>
                    <a:pt x="3262" y="176"/>
                    <a:pt x="3262" y="176"/>
                  </a:cubicBezTo>
                  <a:cubicBezTo>
                    <a:pt x="3262" y="176"/>
                    <a:pt x="3346" y="225"/>
                    <a:pt x="3449" y="225"/>
                  </a:cubicBezTo>
                  <a:cubicBezTo>
                    <a:pt x="3507" y="225"/>
                    <a:pt x="3571" y="209"/>
                    <a:pt x="3629" y="162"/>
                  </a:cubicBezTo>
                  <a:cubicBezTo>
                    <a:pt x="3688" y="118"/>
                    <a:pt x="3746" y="59"/>
                    <a:pt x="3805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1"/>
            <p:cNvSpPr/>
            <p:nvPr/>
          </p:nvSpPr>
          <p:spPr>
            <a:xfrm>
              <a:off x="7556738" y="2519179"/>
              <a:ext cx="385477" cy="43509"/>
            </a:xfrm>
            <a:custGeom>
              <a:avLst/>
              <a:gdLst/>
              <a:ahLst/>
              <a:cxnLst/>
              <a:rect l="l" t="t" r="r" b="b"/>
              <a:pathLst>
                <a:path w="4040" h="456" extrusionOk="0">
                  <a:moveTo>
                    <a:pt x="1" y="0"/>
                  </a:moveTo>
                  <a:cubicBezTo>
                    <a:pt x="103" y="132"/>
                    <a:pt x="221" y="220"/>
                    <a:pt x="309" y="220"/>
                  </a:cubicBezTo>
                  <a:cubicBezTo>
                    <a:pt x="559" y="220"/>
                    <a:pt x="588" y="206"/>
                    <a:pt x="588" y="206"/>
                  </a:cubicBezTo>
                  <a:cubicBezTo>
                    <a:pt x="588" y="206"/>
                    <a:pt x="603" y="309"/>
                    <a:pt x="632" y="455"/>
                  </a:cubicBezTo>
                  <a:lnTo>
                    <a:pt x="4040" y="455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51"/>
            <p:cNvSpPr/>
            <p:nvPr/>
          </p:nvSpPr>
          <p:spPr>
            <a:xfrm>
              <a:off x="7189581" y="2519179"/>
              <a:ext cx="427555" cy="43509"/>
            </a:xfrm>
            <a:custGeom>
              <a:avLst/>
              <a:gdLst/>
              <a:ahLst/>
              <a:cxnLst/>
              <a:rect l="l" t="t" r="r" b="b"/>
              <a:pathLst>
                <a:path w="4481" h="456" extrusionOk="0">
                  <a:moveTo>
                    <a:pt x="74" y="0"/>
                  </a:moveTo>
                  <a:cubicBezTo>
                    <a:pt x="44" y="162"/>
                    <a:pt x="15" y="323"/>
                    <a:pt x="0" y="455"/>
                  </a:cubicBezTo>
                  <a:lnTo>
                    <a:pt x="4480" y="455"/>
                  </a:lnTo>
                  <a:cubicBezTo>
                    <a:pt x="4451" y="309"/>
                    <a:pt x="4436" y="206"/>
                    <a:pt x="4436" y="206"/>
                  </a:cubicBezTo>
                  <a:cubicBezTo>
                    <a:pt x="4436" y="206"/>
                    <a:pt x="4407" y="220"/>
                    <a:pt x="4157" y="220"/>
                  </a:cubicBezTo>
                  <a:cubicBezTo>
                    <a:pt x="4069" y="220"/>
                    <a:pt x="3951" y="132"/>
                    <a:pt x="3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51"/>
            <p:cNvSpPr/>
            <p:nvPr/>
          </p:nvSpPr>
          <p:spPr>
            <a:xfrm>
              <a:off x="7942119" y="2519179"/>
              <a:ext cx="25285" cy="43509"/>
            </a:xfrm>
            <a:custGeom>
              <a:avLst/>
              <a:gdLst/>
              <a:ahLst/>
              <a:cxnLst/>
              <a:rect l="l" t="t" r="r" b="b"/>
              <a:pathLst>
                <a:path w="265" h="456" extrusionOk="0">
                  <a:moveTo>
                    <a:pt x="1" y="0"/>
                  </a:moveTo>
                  <a:lnTo>
                    <a:pt x="1" y="455"/>
                  </a:lnTo>
                  <a:lnTo>
                    <a:pt x="265" y="45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51"/>
            <p:cNvSpPr/>
            <p:nvPr/>
          </p:nvSpPr>
          <p:spPr>
            <a:xfrm>
              <a:off x="8272828" y="2519179"/>
              <a:ext cx="438814" cy="43509"/>
            </a:xfrm>
            <a:custGeom>
              <a:avLst/>
              <a:gdLst/>
              <a:ahLst/>
              <a:cxnLst/>
              <a:rect l="l" t="t" r="r" b="b"/>
              <a:pathLst>
                <a:path w="4599" h="456" extrusionOk="0">
                  <a:moveTo>
                    <a:pt x="603" y="0"/>
                  </a:moveTo>
                  <a:cubicBezTo>
                    <a:pt x="544" y="59"/>
                    <a:pt x="486" y="118"/>
                    <a:pt x="427" y="162"/>
                  </a:cubicBezTo>
                  <a:cubicBezTo>
                    <a:pt x="369" y="209"/>
                    <a:pt x="305" y="225"/>
                    <a:pt x="247" y="225"/>
                  </a:cubicBezTo>
                  <a:cubicBezTo>
                    <a:pt x="144" y="225"/>
                    <a:pt x="60" y="176"/>
                    <a:pt x="60" y="176"/>
                  </a:cubicBezTo>
                  <a:cubicBezTo>
                    <a:pt x="60" y="176"/>
                    <a:pt x="45" y="279"/>
                    <a:pt x="1" y="455"/>
                  </a:cubicBezTo>
                  <a:lnTo>
                    <a:pt x="4598" y="455"/>
                  </a:lnTo>
                  <a:cubicBezTo>
                    <a:pt x="4583" y="323"/>
                    <a:pt x="4554" y="162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1"/>
            <p:cNvSpPr/>
            <p:nvPr/>
          </p:nvSpPr>
          <p:spPr>
            <a:xfrm>
              <a:off x="7499298" y="2419662"/>
              <a:ext cx="442916" cy="43509"/>
            </a:xfrm>
            <a:custGeom>
              <a:avLst/>
              <a:gdLst/>
              <a:ahLst/>
              <a:cxnLst/>
              <a:rect l="l" t="t" r="r" b="b"/>
              <a:pathLst>
                <a:path w="4642" h="456" extrusionOk="0">
                  <a:moveTo>
                    <a:pt x="0" y="0"/>
                  </a:moveTo>
                  <a:cubicBezTo>
                    <a:pt x="59" y="132"/>
                    <a:pt x="147" y="294"/>
                    <a:pt x="235" y="456"/>
                  </a:cubicBezTo>
                  <a:lnTo>
                    <a:pt x="4642" y="456"/>
                  </a:lnTo>
                  <a:lnTo>
                    <a:pt x="4642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1"/>
            <p:cNvSpPr/>
            <p:nvPr/>
          </p:nvSpPr>
          <p:spPr>
            <a:xfrm>
              <a:off x="7967309" y="2419662"/>
              <a:ext cx="430417" cy="43509"/>
            </a:xfrm>
            <a:custGeom>
              <a:avLst/>
              <a:gdLst/>
              <a:ahLst/>
              <a:cxnLst/>
              <a:rect l="l" t="t" r="r" b="b"/>
              <a:pathLst>
                <a:path w="4511" h="456" extrusionOk="0">
                  <a:moveTo>
                    <a:pt x="1" y="0"/>
                  </a:moveTo>
                  <a:lnTo>
                    <a:pt x="1" y="456"/>
                  </a:lnTo>
                  <a:lnTo>
                    <a:pt x="4246" y="456"/>
                  </a:lnTo>
                  <a:cubicBezTo>
                    <a:pt x="4334" y="323"/>
                    <a:pt x="4422" y="177"/>
                    <a:pt x="4481" y="44"/>
                  </a:cubicBezTo>
                  <a:cubicBezTo>
                    <a:pt x="4495" y="30"/>
                    <a:pt x="4495" y="15"/>
                    <a:pt x="4510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51"/>
            <p:cNvSpPr/>
            <p:nvPr/>
          </p:nvSpPr>
          <p:spPr>
            <a:xfrm>
              <a:off x="7942119" y="2419662"/>
              <a:ext cx="25285" cy="43509"/>
            </a:xfrm>
            <a:custGeom>
              <a:avLst/>
              <a:gdLst/>
              <a:ahLst/>
              <a:cxnLst/>
              <a:rect l="l" t="t" r="r" b="b"/>
              <a:pathLst>
                <a:path w="265" h="456" extrusionOk="0">
                  <a:moveTo>
                    <a:pt x="1" y="0"/>
                  </a:moveTo>
                  <a:lnTo>
                    <a:pt x="1" y="456"/>
                  </a:lnTo>
                  <a:lnTo>
                    <a:pt x="265" y="456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51"/>
            <p:cNvSpPr/>
            <p:nvPr/>
          </p:nvSpPr>
          <p:spPr>
            <a:xfrm>
              <a:off x="7204943" y="2419662"/>
              <a:ext cx="316873" cy="43509"/>
            </a:xfrm>
            <a:custGeom>
              <a:avLst/>
              <a:gdLst/>
              <a:ahLst/>
              <a:cxnLst/>
              <a:rect l="l" t="t" r="r" b="b"/>
              <a:pathLst>
                <a:path w="3321" h="456" extrusionOk="0">
                  <a:moveTo>
                    <a:pt x="74" y="0"/>
                  </a:moveTo>
                  <a:cubicBezTo>
                    <a:pt x="45" y="162"/>
                    <a:pt x="16" y="309"/>
                    <a:pt x="1" y="456"/>
                  </a:cubicBezTo>
                  <a:lnTo>
                    <a:pt x="3320" y="456"/>
                  </a:lnTo>
                  <a:cubicBezTo>
                    <a:pt x="3232" y="294"/>
                    <a:pt x="3144" y="132"/>
                    <a:pt x="3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51"/>
            <p:cNvSpPr/>
            <p:nvPr/>
          </p:nvSpPr>
          <p:spPr>
            <a:xfrm>
              <a:off x="8372346" y="2419662"/>
              <a:ext cx="323839" cy="43509"/>
            </a:xfrm>
            <a:custGeom>
              <a:avLst/>
              <a:gdLst/>
              <a:ahLst/>
              <a:cxnLst/>
              <a:rect l="l" t="t" r="r" b="b"/>
              <a:pathLst>
                <a:path w="3394" h="456" extrusionOk="0">
                  <a:moveTo>
                    <a:pt x="265" y="0"/>
                  </a:moveTo>
                  <a:cubicBezTo>
                    <a:pt x="250" y="15"/>
                    <a:pt x="250" y="30"/>
                    <a:pt x="236" y="44"/>
                  </a:cubicBezTo>
                  <a:cubicBezTo>
                    <a:pt x="177" y="177"/>
                    <a:pt x="89" y="323"/>
                    <a:pt x="1" y="456"/>
                  </a:cubicBezTo>
                  <a:lnTo>
                    <a:pt x="3394" y="456"/>
                  </a:lnTo>
                  <a:cubicBezTo>
                    <a:pt x="3379" y="309"/>
                    <a:pt x="3350" y="162"/>
                    <a:pt x="3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1"/>
            <p:cNvSpPr/>
            <p:nvPr/>
          </p:nvSpPr>
          <p:spPr>
            <a:xfrm>
              <a:off x="7462850" y="2311747"/>
              <a:ext cx="479365" cy="43509"/>
            </a:xfrm>
            <a:custGeom>
              <a:avLst/>
              <a:gdLst/>
              <a:ahLst/>
              <a:cxnLst/>
              <a:rect l="l" t="t" r="r" b="b"/>
              <a:pathLst>
                <a:path w="5024" h="456" extrusionOk="0">
                  <a:moveTo>
                    <a:pt x="0" y="0"/>
                  </a:moveTo>
                  <a:cubicBezTo>
                    <a:pt x="15" y="162"/>
                    <a:pt x="44" y="309"/>
                    <a:pt x="103" y="456"/>
                  </a:cubicBezTo>
                  <a:lnTo>
                    <a:pt x="5024" y="456"/>
                  </a:lnTo>
                  <a:lnTo>
                    <a:pt x="5024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51"/>
            <p:cNvSpPr/>
            <p:nvPr/>
          </p:nvSpPr>
          <p:spPr>
            <a:xfrm>
              <a:off x="7967309" y="2311747"/>
              <a:ext cx="461236" cy="43509"/>
            </a:xfrm>
            <a:custGeom>
              <a:avLst/>
              <a:gdLst/>
              <a:ahLst/>
              <a:cxnLst/>
              <a:rect l="l" t="t" r="r" b="b"/>
              <a:pathLst>
                <a:path w="4834" h="456" extrusionOk="0">
                  <a:moveTo>
                    <a:pt x="1" y="0"/>
                  </a:moveTo>
                  <a:lnTo>
                    <a:pt x="1" y="456"/>
                  </a:lnTo>
                  <a:lnTo>
                    <a:pt x="4760" y="456"/>
                  </a:lnTo>
                  <a:cubicBezTo>
                    <a:pt x="4804" y="309"/>
                    <a:pt x="4833" y="162"/>
                    <a:pt x="4833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51"/>
            <p:cNvSpPr/>
            <p:nvPr/>
          </p:nvSpPr>
          <p:spPr>
            <a:xfrm>
              <a:off x="7221832" y="2311747"/>
              <a:ext cx="250941" cy="43509"/>
            </a:xfrm>
            <a:custGeom>
              <a:avLst/>
              <a:gdLst/>
              <a:ahLst/>
              <a:cxnLst/>
              <a:rect l="l" t="t" r="r" b="b"/>
              <a:pathLst>
                <a:path w="2630" h="456" extrusionOk="0">
                  <a:moveTo>
                    <a:pt x="88" y="0"/>
                  </a:moveTo>
                  <a:cubicBezTo>
                    <a:pt x="59" y="147"/>
                    <a:pt x="30" y="309"/>
                    <a:pt x="0" y="456"/>
                  </a:cubicBezTo>
                  <a:lnTo>
                    <a:pt x="2629" y="456"/>
                  </a:lnTo>
                  <a:cubicBezTo>
                    <a:pt x="2570" y="309"/>
                    <a:pt x="2541" y="162"/>
                    <a:pt x="2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51"/>
            <p:cNvSpPr/>
            <p:nvPr/>
          </p:nvSpPr>
          <p:spPr>
            <a:xfrm>
              <a:off x="7942119" y="2311747"/>
              <a:ext cx="25285" cy="43509"/>
            </a:xfrm>
            <a:custGeom>
              <a:avLst/>
              <a:gdLst/>
              <a:ahLst/>
              <a:cxnLst/>
              <a:rect l="l" t="t" r="r" b="b"/>
              <a:pathLst>
                <a:path w="265" h="456" extrusionOk="0">
                  <a:moveTo>
                    <a:pt x="1" y="0"/>
                  </a:moveTo>
                  <a:lnTo>
                    <a:pt x="1" y="456"/>
                  </a:lnTo>
                  <a:lnTo>
                    <a:pt x="265" y="456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1"/>
            <p:cNvSpPr/>
            <p:nvPr/>
          </p:nvSpPr>
          <p:spPr>
            <a:xfrm>
              <a:off x="8421389" y="2311747"/>
              <a:ext cx="258002" cy="43509"/>
            </a:xfrm>
            <a:custGeom>
              <a:avLst/>
              <a:gdLst/>
              <a:ahLst/>
              <a:cxnLst/>
              <a:rect l="l" t="t" r="r" b="b"/>
              <a:pathLst>
                <a:path w="2704" h="456" extrusionOk="0">
                  <a:moveTo>
                    <a:pt x="74" y="0"/>
                  </a:moveTo>
                  <a:cubicBezTo>
                    <a:pt x="74" y="162"/>
                    <a:pt x="45" y="309"/>
                    <a:pt x="1" y="456"/>
                  </a:cubicBezTo>
                  <a:lnTo>
                    <a:pt x="2703" y="456"/>
                  </a:lnTo>
                  <a:cubicBezTo>
                    <a:pt x="2674" y="309"/>
                    <a:pt x="2645" y="147"/>
                    <a:pt x="2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51"/>
            <p:cNvSpPr/>
            <p:nvPr/>
          </p:nvSpPr>
          <p:spPr>
            <a:xfrm>
              <a:off x="7472678" y="2208031"/>
              <a:ext cx="469537" cy="44940"/>
            </a:xfrm>
            <a:custGeom>
              <a:avLst/>
              <a:gdLst/>
              <a:ahLst/>
              <a:cxnLst/>
              <a:rect l="l" t="t" r="r" b="b"/>
              <a:pathLst>
                <a:path w="4921" h="471" extrusionOk="0">
                  <a:moveTo>
                    <a:pt x="397" y="0"/>
                  </a:moveTo>
                  <a:cubicBezTo>
                    <a:pt x="294" y="59"/>
                    <a:pt x="176" y="162"/>
                    <a:pt x="88" y="280"/>
                  </a:cubicBezTo>
                  <a:cubicBezTo>
                    <a:pt x="59" y="338"/>
                    <a:pt x="30" y="412"/>
                    <a:pt x="0" y="470"/>
                  </a:cubicBezTo>
                  <a:lnTo>
                    <a:pt x="4921" y="470"/>
                  </a:lnTo>
                  <a:lnTo>
                    <a:pt x="4921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51"/>
            <p:cNvSpPr/>
            <p:nvPr/>
          </p:nvSpPr>
          <p:spPr>
            <a:xfrm>
              <a:off x="7967309" y="2208031"/>
              <a:ext cx="454175" cy="44940"/>
            </a:xfrm>
            <a:custGeom>
              <a:avLst/>
              <a:gdLst/>
              <a:ahLst/>
              <a:cxnLst/>
              <a:rect l="l" t="t" r="r" b="b"/>
              <a:pathLst>
                <a:path w="4760" h="471" extrusionOk="0">
                  <a:moveTo>
                    <a:pt x="1" y="0"/>
                  </a:moveTo>
                  <a:lnTo>
                    <a:pt x="1" y="470"/>
                  </a:lnTo>
                  <a:lnTo>
                    <a:pt x="4760" y="470"/>
                  </a:lnTo>
                  <a:cubicBezTo>
                    <a:pt x="4730" y="382"/>
                    <a:pt x="4686" y="309"/>
                    <a:pt x="4642" y="235"/>
                  </a:cubicBezTo>
                  <a:cubicBezTo>
                    <a:pt x="4584" y="133"/>
                    <a:pt x="4495" y="59"/>
                    <a:pt x="4407" y="0"/>
                  </a:cubicBez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1"/>
            <p:cNvSpPr/>
            <p:nvPr/>
          </p:nvSpPr>
          <p:spPr>
            <a:xfrm>
              <a:off x="7942119" y="2208031"/>
              <a:ext cx="25285" cy="44940"/>
            </a:xfrm>
            <a:custGeom>
              <a:avLst/>
              <a:gdLst/>
              <a:ahLst/>
              <a:cxnLst/>
              <a:rect l="l" t="t" r="r" b="b"/>
              <a:pathLst>
                <a:path w="265" h="471" extrusionOk="0">
                  <a:moveTo>
                    <a:pt x="1" y="0"/>
                  </a:moveTo>
                  <a:lnTo>
                    <a:pt x="1" y="470"/>
                  </a:lnTo>
                  <a:lnTo>
                    <a:pt x="265" y="47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1"/>
            <p:cNvSpPr/>
            <p:nvPr/>
          </p:nvSpPr>
          <p:spPr>
            <a:xfrm>
              <a:off x="7241392" y="2208031"/>
              <a:ext cx="269166" cy="44940"/>
            </a:xfrm>
            <a:custGeom>
              <a:avLst/>
              <a:gdLst/>
              <a:ahLst/>
              <a:cxnLst/>
              <a:rect l="l" t="t" r="r" b="b"/>
              <a:pathLst>
                <a:path w="2821" h="471" extrusionOk="0">
                  <a:moveTo>
                    <a:pt x="89" y="0"/>
                  </a:moveTo>
                  <a:cubicBezTo>
                    <a:pt x="60" y="162"/>
                    <a:pt x="30" y="309"/>
                    <a:pt x="1" y="470"/>
                  </a:cubicBezTo>
                  <a:lnTo>
                    <a:pt x="2424" y="470"/>
                  </a:lnTo>
                  <a:cubicBezTo>
                    <a:pt x="2454" y="412"/>
                    <a:pt x="2483" y="338"/>
                    <a:pt x="2512" y="280"/>
                  </a:cubicBezTo>
                  <a:cubicBezTo>
                    <a:pt x="2600" y="162"/>
                    <a:pt x="2718" y="59"/>
                    <a:pt x="2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51"/>
            <p:cNvSpPr/>
            <p:nvPr/>
          </p:nvSpPr>
          <p:spPr>
            <a:xfrm>
              <a:off x="8387803" y="2208031"/>
              <a:ext cx="271933" cy="44940"/>
            </a:xfrm>
            <a:custGeom>
              <a:avLst/>
              <a:gdLst/>
              <a:ahLst/>
              <a:cxnLst/>
              <a:rect l="l" t="t" r="r" b="b"/>
              <a:pathLst>
                <a:path w="2850" h="471" extrusionOk="0">
                  <a:moveTo>
                    <a:pt x="0" y="0"/>
                  </a:moveTo>
                  <a:cubicBezTo>
                    <a:pt x="88" y="59"/>
                    <a:pt x="177" y="133"/>
                    <a:pt x="235" y="235"/>
                  </a:cubicBezTo>
                  <a:cubicBezTo>
                    <a:pt x="279" y="309"/>
                    <a:pt x="323" y="382"/>
                    <a:pt x="353" y="470"/>
                  </a:cubicBezTo>
                  <a:lnTo>
                    <a:pt x="2850" y="470"/>
                  </a:lnTo>
                  <a:cubicBezTo>
                    <a:pt x="2820" y="309"/>
                    <a:pt x="2791" y="162"/>
                    <a:pt x="2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51"/>
            <p:cNvSpPr/>
            <p:nvPr/>
          </p:nvSpPr>
          <p:spPr>
            <a:xfrm>
              <a:off x="7731920" y="2100117"/>
              <a:ext cx="210295" cy="44940"/>
            </a:xfrm>
            <a:custGeom>
              <a:avLst/>
              <a:gdLst/>
              <a:ahLst/>
              <a:cxnLst/>
              <a:rect l="l" t="t" r="r" b="b"/>
              <a:pathLst>
                <a:path w="2204" h="471" extrusionOk="0">
                  <a:moveTo>
                    <a:pt x="1043" y="1"/>
                  </a:moveTo>
                  <a:lnTo>
                    <a:pt x="0" y="471"/>
                  </a:lnTo>
                  <a:lnTo>
                    <a:pt x="2204" y="471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51"/>
            <p:cNvSpPr/>
            <p:nvPr/>
          </p:nvSpPr>
          <p:spPr>
            <a:xfrm>
              <a:off x="7967309" y="2100117"/>
              <a:ext cx="194933" cy="44940"/>
            </a:xfrm>
            <a:custGeom>
              <a:avLst/>
              <a:gdLst/>
              <a:ahLst/>
              <a:cxnLst/>
              <a:rect l="l" t="t" r="r" b="b"/>
              <a:pathLst>
                <a:path w="2043" h="471" extrusionOk="0">
                  <a:moveTo>
                    <a:pt x="1" y="1"/>
                  </a:moveTo>
                  <a:lnTo>
                    <a:pt x="1" y="471"/>
                  </a:lnTo>
                  <a:lnTo>
                    <a:pt x="2043" y="47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1"/>
            <p:cNvSpPr/>
            <p:nvPr/>
          </p:nvSpPr>
          <p:spPr>
            <a:xfrm>
              <a:off x="7942119" y="2100117"/>
              <a:ext cx="25285" cy="44940"/>
            </a:xfrm>
            <a:custGeom>
              <a:avLst/>
              <a:gdLst/>
              <a:ahLst/>
              <a:cxnLst/>
              <a:rect l="l" t="t" r="r" b="b"/>
              <a:pathLst>
                <a:path w="265" h="471" extrusionOk="0">
                  <a:moveTo>
                    <a:pt x="1" y="1"/>
                  </a:moveTo>
                  <a:lnTo>
                    <a:pt x="1" y="471"/>
                  </a:lnTo>
                  <a:lnTo>
                    <a:pt x="265" y="471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E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51"/>
            <p:cNvSpPr/>
            <p:nvPr/>
          </p:nvSpPr>
          <p:spPr>
            <a:xfrm>
              <a:off x="8069689" y="2100117"/>
              <a:ext cx="567624" cy="44940"/>
            </a:xfrm>
            <a:custGeom>
              <a:avLst/>
              <a:gdLst/>
              <a:ahLst/>
              <a:cxnLst/>
              <a:rect l="l" t="t" r="r" b="b"/>
              <a:pathLst>
                <a:path w="5949" h="471" extrusionOk="0">
                  <a:moveTo>
                    <a:pt x="0" y="1"/>
                  </a:moveTo>
                  <a:lnTo>
                    <a:pt x="970" y="471"/>
                  </a:lnTo>
                  <a:lnTo>
                    <a:pt x="5949" y="471"/>
                  </a:lnTo>
                  <a:cubicBezTo>
                    <a:pt x="5905" y="309"/>
                    <a:pt x="5875" y="147"/>
                    <a:pt x="5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51"/>
            <p:cNvSpPr/>
            <p:nvPr/>
          </p:nvSpPr>
          <p:spPr>
            <a:xfrm>
              <a:off x="7263814" y="2100117"/>
              <a:ext cx="567719" cy="44940"/>
            </a:xfrm>
            <a:custGeom>
              <a:avLst/>
              <a:gdLst/>
              <a:ahLst/>
              <a:cxnLst/>
              <a:rect l="l" t="t" r="r" b="b"/>
              <a:pathLst>
                <a:path w="5950" h="471" extrusionOk="0">
                  <a:moveTo>
                    <a:pt x="118" y="1"/>
                  </a:moveTo>
                  <a:cubicBezTo>
                    <a:pt x="74" y="162"/>
                    <a:pt x="45" y="309"/>
                    <a:pt x="1" y="471"/>
                  </a:cubicBezTo>
                  <a:lnTo>
                    <a:pt x="4906" y="471"/>
                  </a:lnTo>
                  <a:lnTo>
                    <a:pt x="59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51"/>
            <p:cNvSpPr/>
            <p:nvPr/>
          </p:nvSpPr>
          <p:spPr>
            <a:xfrm>
              <a:off x="7440427" y="2052505"/>
              <a:ext cx="501787" cy="1618715"/>
            </a:xfrm>
            <a:custGeom>
              <a:avLst/>
              <a:gdLst/>
              <a:ahLst/>
              <a:cxnLst/>
              <a:rect l="l" t="t" r="r" b="b"/>
              <a:pathLst>
                <a:path w="5259" h="16965" extrusionOk="0">
                  <a:moveTo>
                    <a:pt x="5259" y="0"/>
                  </a:moveTo>
                  <a:lnTo>
                    <a:pt x="1660" y="1572"/>
                  </a:lnTo>
                  <a:cubicBezTo>
                    <a:pt x="1660" y="1572"/>
                    <a:pt x="1480" y="1514"/>
                    <a:pt x="1247" y="1514"/>
                  </a:cubicBezTo>
                  <a:cubicBezTo>
                    <a:pt x="981" y="1514"/>
                    <a:pt x="645" y="1589"/>
                    <a:pt x="426" y="1910"/>
                  </a:cubicBezTo>
                  <a:cubicBezTo>
                    <a:pt x="0" y="2570"/>
                    <a:pt x="382" y="3393"/>
                    <a:pt x="617" y="3848"/>
                  </a:cubicBezTo>
                  <a:cubicBezTo>
                    <a:pt x="836" y="4300"/>
                    <a:pt x="1256" y="5112"/>
                    <a:pt x="1521" y="5112"/>
                  </a:cubicBezTo>
                  <a:cubicBezTo>
                    <a:pt x="1523" y="5112"/>
                    <a:pt x="1526" y="5112"/>
                    <a:pt x="1528" y="5111"/>
                  </a:cubicBezTo>
                  <a:cubicBezTo>
                    <a:pt x="1778" y="5111"/>
                    <a:pt x="1807" y="5097"/>
                    <a:pt x="1807" y="5097"/>
                  </a:cubicBezTo>
                  <a:cubicBezTo>
                    <a:pt x="1807" y="5097"/>
                    <a:pt x="2027" y="6477"/>
                    <a:pt x="2453" y="7094"/>
                  </a:cubicBezTo>
                  <a:cubicBezTo>
                    <a:pt x="2820" y="7638"/>
                    <a:pt x="3349" y="7770"/>
                    <a:pt x="3423" y="8225"/>
                  </a:cubicBezTo>
                  <a:cubicBezTo>
                    <a:pt x="3555" y="9151"/>
                    <a:pt x="3525" y="11280"/>
                    <a:pt x="3525" y="11280"/>
                  </a:cubicBezTo>
                  <a:lnTo>
                    <a:pt x="3481" y="16964"/>
                  </a:lnTo>
                  <a:cubicBezTo>
                    <a:pt x="3643" y="16964"/>
                    <a:pt x="3760" y="16950"/>
                    <a:pt x="3760" y="16950"/>
                  </a:cubicBezTo>
                  <a:lnTo>
                    <a:pt x="3760" y="7373"/>
                  </a:lnTo>
                  <a:lnTo>
                    <a:pt x="5244" y="7373"/>
                  </a:lnTo>
                  <a:lnTo>
                    <a:pt x="5259" y="7785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51"/>
            <p:cNvSpPr/>
            <p:nvPr/>
          </p:nvSpPr>
          <p:spPr>
            <a:xfrm>
              <a:off x="7967309" y="2052505"/>
              <a:ext cx="483659" cy="1618715"/>
            </a:xfrm>
            <a:custGeom>
              <a:avLst/>
              <a:gdLst/>
              <a:ahLst/>
              <a:cxnLst/>
              <a:rect l="l" t="t" r="r" b="b"/>
              <a:pathLst>
                <a:path w="5069" h="16965" extrusionOk="0">
                  <a:moveTo>
                    <a:pt x="1" y="0"/>
                  </a:moveTo>
                  <a:lnTo>
                    <a:pt x="1" y="7550"/>
                  </a:lnTo>
                  <a:lnTo>
                    <a:pt x="1455" y="7550"/>
                  </a:lnTo>
                  <a:lnTo>
                    <a:pt x="1455" y="16950"/>
                  </a:lnTo>
                  <a:cubicBezTo>
                    <a:pt x="1455" y="16950"/>
                    <a:pt x="1587" y="16964"/>
                    <a:pt x="1793" y="16964"/>
                  </a:cubicBezTo>
                  <a:lnTo>
                    <a:pt x="1734" y="11280"/>
                  </a:lnTo>
                  <a:cubicBezTo>
                    <a:pt x="1734" y="11280"/>
                    <a:pt x="1705" y="9151"/>
                    <a:pt x="1837" y="8225"/>
                  </a:cubicBezTo>
                  <a:cubicBezTo>
                    <a:pt x="1910" y="7770"/>
                    <a:pt x="2204" y="7711"/>
                    <a:pt x="2571" y="7182"/>
                  </a:cubicBezTo>
                  <a:cubicBezTo>
                    <a:pt x="2997" y="6551"/>
                    <a:pt x="3262" y="5067"/>
                    <a:pt x="3262" y="5067"/>
                  </a:cubicBezTo>
                  <a:cubicBezTo>
                    <a:pt x="3262" y="5067"/>
                    <a:pt x="3346" y="5116"/>
                    <a:pt x="3449" y="5116"/>
                  </a:cubicBezTo>
                  <a:cubicBezTo>
                    <a:pt x="3507" y="5116"/>
                    <a:pt x="3571" y="5100"/>
                    <a:pt x="3629" y="5053"/>
                  </a:cubicBezTo>
                  <a:cubicBezTo>
                    <a:pt x="3849" y="4891"/>
                    <a:pt x="4260" y="4348"/>
                    <a:pt x="4481" y="3892"/>
                  </a:cubicBezTo>
                  <a:cubicBezTo>
                    <a:pt x="4716" y="3437"/>
                    <a:pt x="5068" y="2512"/>
                    <a:pt x="4642" y="1865"/>
                  </a:cubicBezTo>
                  <a:cubicBezTo>
                    <a:pt x="4464" y="1594"/>
                    <a:pt x="4207" y="1520"/>
                    <a:pt x="3980" y="1520"/>
                  </a:cubicBezTo>
                  <a:cubicBezTo>
                    <a:pt x="3702" y="1520"/>
                    <a:pt x="3467" y="1630"/>
                    <a:pt x="3467" y="163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51"/>
            <p:cNvSpPr/>
            <p:nvPr/>
          </p:nvSpPr>
          <p:spPr>
            <a:xfrm>
              <a:off x="7329746" y="1807193"/>
              <a:ext cx="304183" cy="321071"/>
            </a:xfrm>
            <a:custGeom>
              <a:avLst/>
              <a:gdLst/>
              <a:ahLst/>
              <a:cxnLst/>
              <a:rect l="l" t="t" r="r" b="b"/>
              <a:pathLst>
                <a:path w="3188" h="3365" extrusionOk="0">
                  <a:moveTo>
                    <a:pt x="823" y="1"/>
                  </a:moveTo>
                  <a:cubicBezTo>
                    <a:pt x="176" y="662"/>
                    <a:pt x="0" y="1235"/>
                    <a:pt x="0" y="1235"/>
                  </a:cubicBezTo>
                  <a:cubicBezTo>
                    <a:pt x="0" y="1235"/>
                    <a:pt x="646" y="1411"/>
                    <a:pt x="1322" y="1793"/>
                  </a:cubicBezTo>
                  <a:cubicBezTo>
                    <a:pt x="2497" y="2468"/>
                    <a:pt x="2688" y="3261"/>
                    <a:pt x="2688" y="3261"/>
                  </a:cubicBezTo>
                  <a:cubicBezTo>
                    <a:pt x="2688" y="3261"/>
                    <a:pt x="2879" y="3306"/>
                    <a:pt x="3187" y="3364"/>
                  </a:cubicBezTo>
                  <a:cubicBezTo>
                    <a:pt x="3187" y="3335"/>
                    <a:pt x="3187" y="3320"/>
                    <a:pt x="3187" y="3291"/>
                  </a:cubicBezTo>
                  <a:cubicBezTo>
                    <a:pt x="3187" y="2072"/>
                    <a:pt x="2453" y="1235"/>
                    <a:pt x="2056" y="867"/>
                  </a:cubicBezTo>
                  <a:cubicBezTo>
                    <a:pt x="1616" y="456"/>
                    <a:pt x="1190" y="192"/>
                    <a:pt x="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51"/>
            <p:cNvSpPr/>
            <p:nvPr/>
          </p:nvSpPr>
          <p:spPr>
            <a:xfrm>
              <a:off x="8254604" y="1802994"/>
              <a:ext cx="316873" cy="360287"/>
            </a:xfrm>
            <a:custGeom>
              <a:avLst/>
              <a:gdLst/>
              <a:ahLst/>
              <a:cxnLst/>
              <a:rect l="l" t="t" r="r" b="b"/>
              <a:pathLst>
                <a:path w="3321" h="3776" extrusionOk="0">
                  <a:moveTo>
                    <a:pt x="2498" y="1"/>
                  </a:moveTo>
                  <a:cubicBezTo>
                    <a:pt x="2101" y="177"/>
                    <a:pt x="1631" y="471"/>
                    <a:pt x="1147" y="911"/>
                  </a:cubicBezTo>
                  <a:cubicBezTo>
                    <a:pt x="765" y="1279"/>
                    <a:pt x="30" y="2116"/>
                    <a:pt x="16" y="3335"/>
                  </a:cubicBezTo>
                  <a:cubicBezTo>
                    <a:pt x="16" y="3496"/>
                    <a:pt x="16" y="3643"/>
                    <a:pt x="1" y="3775"/>
                  </a:cubicBezTo>
                  <a:cubicBezTo>
                    <a:pt x="236" y="3658"/>
                    <a:pt x="412" y="3511"/>
                    <a:pt x="456" y="3305"/>
                  </a:cubicBezTo>
                  <a:cubicBezTo>
                    <a:pt x="853" y="1704"/>
                    <a:pt x="3320" y="1279"/>
                    <a:pt x="3320" y="1279"/>
                  </a:cubicBezTo>
                  <a:cubicBezTo>
                    <a:pt x="3320" y="1279"/>
                    <a:pt x="3144" y="676"/>
                    <a:pt x="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51"/>
            <p:cNvSpPr/>
            <p:nvPr/>
          </p:nvSpPr>
          <p:spPr>
            <a:xfrm>
              <a:off x="8218250" y="1755382"/>
              <a:ext cx="274700" cy="367252"/>
            </a:xfrm>
            <a:custGeom>
              <a:avLst/>
              <a:gdLst/>
              <a:ahLst/>
              <a:cxnLst/>
              <a:rect l="l" t="t" r="r" b="b"/>
              <a:pathLst>
                <a:path w="2879" h="3849" extrusionOk="0">
                  <a:moveTo>
                    <a:pt x="2335" y="0"/>
                  </a:moveTo>
                  <a:cubicBezTo>
                    <a:pt x="1983" y="221"/>
                    <a:pt x="1601" y="500"/>
                    <a:pt x="1219" y="882"/>
                  </a:cubicBezTo>
                  <a:cubicBezTo>
                    <a:pt x="235" y="1836"/>
                    <a:pt x="29" y="2879"/>
                    <a:pt x="0" y="3702"/>
                  </a:cubicBezTo>
                  <a:cubicBezTo>
                    <a:pt x="88" y="3716"/>
                    <a:pt x="176" y="3746"/>
                    <a:pt x="264" y="3775"/>
                  </a:cubicBezTo>
                  <a:cubicBezTo>
                    <a:pt x="279" y="3790"/>
                    <a:pt x="294" y="3804"/>
                    <a:pt x="309" y="3819"/>
                  </a:cubicBezTo>
                  <a:cubicBezTo>
                    <a:pt x="338" y="3834"/>
                    <a:pt x="367" y="3849"/>
                    <a:pt x="397" y="3849"/>
                  </a:cubicBezTo>
                  <a:cubicBezTo>
                    <a:pt x="397" y="3840"/>
                    <a:pt x="397" y="3834"/>
                    <a:pt x="397" y="3834"/>
                  </a:cubicBezTo>
                  <a:cubicBezTo>
                    <a:pt x="411" y="2615"/>
                    <a:pt x="1146" y="1778"/>
                    <a:pt x="1528" y="1410"/>
                  </a:cubicBezTo>
                  <a:cubicBezTo>
                    <a:pt x="2012" y="970"/>
                    <a:pt x="2482" y="676"/>
                    <a:pt x="2879" y="500"/>
                  </a:cubicBezTo>
                  <a:cubicBezTo>
                    <a:pt x="2732" y="338"/>
                    <a:pt x="2541" y="162"/>
                    <a:pt x="2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51"/>
            <p:cNvSpPr/>
            <p:nvPr/>
          </p:nvSpPr>
          <p:spPr>
            <a:xfrm>
              <a:off x="7408177" y="1762348"/>
              <a:ext cx="263536" cy="353322"/>
            </a:xfrm>
            <a:custGeom>
              <a:avLst/>
              <a:gdLst/>
              <a:ahLst/>
              <a:cxnLst/>
              <a:rect l="l" t="t" r="r" b="b"/>
              <a:pathLst>
                <a:path w="2762" h="3703" extrusionOk="0">
                  <a:moveTo>
                    <a:pt x="529" y="1"/>
                  </a:moveTo>
                  <a:cubicBezTo>
                    <a:pt x="324" y="148"/>
                    <a:pt x="147" y="309"/>
                    <a:pt x="1" y="471"/>
                  </a:cubicBezTo>
                  <a:cubicBezTo>
                    <a:pt x="368" y="662"/>
                    <a:pt x="794" y="926"/>
                    <a:pt x="1234" y="1337"/>
                  </a:cubicBezTo>
                  <a:cubicBezTo>
                    <a:pt x="1616" y="1690"/>
                    <a:pt x="2336" y="2527"/>
                    <a:pt x="2365" y="3702"/>
                  </a:cubicBezTo>
                  <a:cubicBezTo>
                    <a:pt x="2409" y="3687"/>
                    <a:pt x="2439" y="3673"/>
                    <a:pt x="2483" y="3643"/>
                  </a:cubicBezTo>
                  <a:cubicBezTo>
                    <a:pt x="2542" y="3614"/>
                    <a:pt x="2600" y="3599"/>
                    <a:pt x="2659" y="3570"/>
                  </a:cubicBezTo>
                  <a:cubicBezTo>
                    <a:pt x="2674" y="3555"/>
                    <a:pt x="2674" y="3555"/>
                    <a:pt x="2688" y="3555"/>
                  </a:cubicBezTo>
                  <a:cubicBezTo>
                    <a:pt x="2703" y="3548"/>
                    <a:pt x="2718" y="3544"/>
                    <a:pt x="2731" y="3544"/>
                  </a:cubicBezTo>
                  <a:cubicBezTo>
                    <a:pt x="2744" y="3544"/>
                    <a:pt x="2755" y="3548"/>
                    <a:pt x="2762" y="3555"/>
                  </a:cubicBezTo>
                  <a:cubicBezTo>
                    <a:pt x="2718" y="2747"/>
                    <a:pt x="2512" y="1734"/>
                    <a:pt x="1543" y="809"/>
                  </a:cubicBezTo>
                  <a:cubicBezTo>
                    <a:pt x="1190" y="471"/>
                    <a:pt x="852" y="206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51"/>
            <p:cNvSpPr/>
            <p:nvPr/>
          </p:nvSpPr>
          <p:spPr>
            <a:xfrm>
              <a:off x="7590420" y="1662830"/>
              <a:ext cx="190639" cy="434615"/>
            </a:xfrm>
            <a:custGeom>
              <a:avLst/>
              <a:gdLst/>
              <a:ahLst/>
              <a:cxnLst/>
              <a:rect l="l" t="t" r="r" b="b"/>
              <a:pathLst>
                <a:path w="1998" h="4555" extrusionOk="0">
                  <a:moveTo>
                    <a:pt x="705" y="1"/>
                  </a:moveTo>
                  <a:cubicBezTo>
                    <a:pt x="455" y="74"/>
                    <a:pt x="220" y="162"/>
                    <a:pt x="0" y="251"/>
                  </a:cubicBezTo>
                  <a:cubicBezTo>
                    <a:pt x="353" y="662"/>
                    <a:pt x="705" y="1161"/>
                    <a:pt x="925" y="1734"/>
                  </a:cubicBezTo>
                  <a:cubicBezTo>
                    <a:pt x="1278" y="2571"/>
                    <a:pt x="1483" y="4554"/>
                    <a:pt x="1483" y="4554"/>
                  </a:cubicBezTo>
                  <a:lnTo>
                    <a:pt x="1998" y="4378"/>
                  </a:lnTo>
                  <a:cubicBezTo>
                    <a:pt x="1998" y="4378"/>
                    <a:pt x="1880" y="2615"/>
                    <a:pt x="1469" y="1426"/>
                  </a:cubicBezTo>
                  <a:cubicBezTo>
                    <a:pt x="1307" y="956"/>
                    <a:pt x="1013" y="442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51"/>
            <p:cNvSpPr/>
            <p:nvPr/>
          </p:nvSpPr>
          <p:spPr>
            <a:xfrm>
              <a:off x="7586126" y="2052505"/>
              <a:ext cx="712082" cy="761030"/>
            </a:xfrm>
            <a:custGeom>
              <a:avLst/>
              <a:gdLst/>
              <a:ahLst/>
              <a:cxnLst/>
              <a:rect l="l" t="t" r="r" b="b"/>
              <a:pathLst>
                <a:path w="7463" h="7976" extrusionOk="0">
                  <a:moveTo>
                    <a:pt x="3937" y="0"/>
                  </a:moveTo>
                  <a:cubicBezTo>
                    <a:pt x="1396" y="0"/>
                    <a:pt x="1" y="690"/>
                    <a:pt x="1" y="690"/>
                  </a:cubicBezTo>
                  <a:cubicBezTo>
                    <a:pt x="1" y="690"/>
                    <a:pt x="177" y="4069"/>
                    <a:pt x="515" y="5449"/>
                  </a:cubicBezTo>
                  <a:cubicBezTo>
                    <a:pt x="618" y="5846"/>
                    <a:pt x="750" y="6228"/>
                    <a:pt x="882" y="6566"/>
                  </a:cubicBezTo>
                  <a:cubicBezTo>
                    <a:pt x="1205" y="7417"/>
                    <a:pt x="2013" y="7976"/>
                    <a:pt x="2924" y="7976"/>
                  </a:cubicBezTo>
                  <a:lnTo>
                    <a:pt x="4539" y="7976"/>
                  </a:lnTo>
                  <a:cubicBezTo>
                    <a:pt x="5450" y="7976"/>
                    <a:pt x="6258" y="7417"/>
                    <a:pt x="6581" y="6566"/>
                  </a:cubicBezTo>
                  <a:cubicBezTo>
                    <a:pt x="6713" y="6228"/>
                    <a:pt x="6831" y="5846"/>
                    <a:pt x="6934" y="5449"/>
                  </a:cubicBezTo>
                  <a:cubicBezTo>
                    <a:pt x="7286" y="4069"/>
                    <a:pt x="7462" y="690"/>
                    <a:pt x="7462" y="690"/>
                  </a:cubicBezTo>
                  <a:cubicBezTo>
                    <a:pt x="7462" y="690"/>
                    <a:pt x="5994" y="0"/>
                    <a:pt x="3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51"/>
            <p:cNvSpPr/>
            <p:nvPr/>
          </p:nvSpPr>
          <p:spPr>
            <a:xfrm>
              <a:off x="7457220" y="2218145"/>
              <a:ext cx="217355" cy="300748"/>
            </a:xfrm>
            <a:custGeom>
              <a:avLst/>
              <a:gdLst/>
              <a:ahLst/>
              <a:cxnLst/>
              <a:rect l="l" t="t" r="r" b="b"/>
              <a:pathLst>
                <a:path w="2278" h="3152" extrusionOk="0">
                  <a:moveTo>
                    <a:pt x="1038" y="1"/>
                  </a:moveTo>
                  <a:cubicBezTo>
                    <a:pt x="872" y="1"/>
                    <a:pt x="687" y="65"/>
                    <a:pt x="485" y="232"/>
                  </a:cubicBezTo>
                  <a:cubicBezTo>
                    <a:pt x="1" y="658"/>
                    <a:pt x="383" y="1510"/>
                    <a:pt x="647" y="1965"/>
                  </a:cubicBezTo>
                  <a:cubicBezTo>
                    <a:pt x="894" y="2391"/>
                    <a:pt x="1116" y="3152"/>
                    <a:pt x="1492" y="3152"/>
                  </a:cubicBezTo>
                  <a:cubicBezTo>
                    <a:pt x="1518" y="3152"/>
                    <a:pt x="1545" y="3148"/>
                    <a:pt x="1572" y="3140"/>
                  </a:cubicBezTo>
                  <a:cubicBezTo>
                    <a:pt x="1984" y="3008"/>
                    <a:pt x="2277" y="2480"/>
                    <a:pt x="2277" y="2480"/>
                  </a:cubicBezTo>
                  <a:lnTo>
                    <a:pt x="1925" y="702"/>
                  </a:lnTo>
                  <a:cubicBezTo>
                    <a:pt x="1925" y="702"/>
                    <a:pt x="1587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51"/>
            <p:cNvSpPr/>
            <p:nvPr/>
          </p:nvSpPr>
          <p:spPr>
            <a:xfrm>
              <a:off x="8218250" y="2218145"/>
              <a:ext cx="217260" cy="300748"/>
            </a:xfrm>
            <a:custGeom>
              <a:avLst/>
              <a:gdLst/>
              <a:ahLst/>
              <a:cxnLst/>
              <a:rect l="l" t="t" r="r" b="b"/>
              <a:pathLst>
                <a:path w="2277" h="3152" extrusionOk="0">
                  <a:moveTo>
                    <a:pt x="1233" y="1"/>
                  </a:moveTo>
                  <a:cubicBezTo>
                    <a:pt x="690" y="1"/>
                    <a:pt x="353" y="702"/>
                    <a:pt x="353" y="702"/>
                  </a:cubicBezTo>
                  <a:lnTo>
                    <a:pt x="0" y="2480"/>
                  </a:lnTo>
                  <a:cubicBezTo>
                    <a:pt x="0" y="2480"/>
                    <a:pt x="279" y="3008"/>
                    <a:pt x="705" y="3140"/>
                  </a:cubicBezTo>
                  <a:cubicBezTo>
                    <a:pt x="732" y="3148"/>
                    <a:pt x="757" y="3152"/>
                    <a:pt x="782" y="3152"/>
                  </a:cubicBezTo>
                  <a:cubicBezTo>
                    <a:pt x="1147" y="3152"/>
                    <a:pt x="1368" y="2391"/>
                    <a:pt x="1616" y="1965"/>
                  </a:cubicBezTo>
                  <a:cubicBezTo>
                    <a:pt x="1880" y="1510"/>
                    <a:pt x="2277" y="658"/>
                    <a:pt x="1777" y="232"/>
                  </a:cubicBezTo>
                  <a:cubicBezTo>
                    <a:pt x="1579" y="65"/>
                    <a:pt x="1397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1"/>
            <p:cNvSpPr/>
            <p:nvPr/>
          </p:nvSpPr>
          <p:spPr>
            <a:xfrm>
              <a:off x="7897274" y="2813439"/>
              <a:ext cx="106579" cy="361146"/>
            </a:xfrm>
            <a:custGeom>
              <a:avLst/>
              <a:gdLst/>
              <a:ahLst/>
              <a:cxnLst/>
              <a:rect l="l" t="t" r="r" b="b"/>
              <a:pathLst>
                <a:path w="1117" h="3785" extrusionOk="0">
                  <a:moveTo>
                    <a:pt x="1" y="1"/>
                  </a:moveTo>
                  <a:cubicBezTo>
                    <a:pt x="1" y="1"/>
                    <a:pt x="89" y="2336"/>
                    <a:pt x="89" y="3335"/>
                  </a:cubicBezTo>
                  <a:cubicBezTo>
                    <a:pt x="89" y="3627"/>
                    <a:pt x="283" y="3785"/>
                    <a:pt x="483" y="3785"/>
                  </a:cubicBezTo>
                  <a:cubicBezTo>
                    <a:pt x="694" y="3785"/>
                    <a:pt x="911" y="3609"/>
                    <a:pt x="911" y="3232"/>
                  </a:cubicBezTo>
                  <a:cubicBezTo>
                    <a:pt x="911" y="2468"/>
                    <a:pt x="1117" y="1"/>
                    <a:pt x="1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1"/>
            <p:cNvSpPr/>
            <p:nvPr/>
          </p:nvSpPr>
          <p:spPr>
            <a:xfrm>
              <a:off x="7810351" y="1669891"/>
              <a:ext cx="131864" cy="351795"/>
            </a:xfrm>
            <a:custGeom>
              <a:avLst/>
              <a:gdLst/>
              <a:ahLst/>
              <a:cxnLst/>
              <a:rect l="l" t="t" r="r" b="b"/>
              <a:pathLst>
                <a:path w="1382" h="3687" extrusionOk="0">
                  <a:moveTo>
                    <a:pt x="1" y="0"/>
                  </a:moveTo>
                  <a:cubicBezTo>
                    <a:pt x="1" y="0"/>
                    <a:pt x="368" y="823"/>
                    <a:pt x="515" y="1645"/>
                  </a:cubicBezTo>
                  <a:cubicBezTo>
                    <a:pt x="574" y="2013"/>
                    <a:pt x="515" y="3687"/>
                    <a:pt x="515" y="3687"/>
                  </a:cubicBezTo>
                  <a:lnTo>
                    <a:pt x="1382" y="3643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51"/>
            <p:cNvSpPr/>
            <p:nvPr/>
          </p:nvSpPr>
          <p:spPr>
            <a:xfrm>
              <a:off x="7926758" y="1669891"/>
              <a:ext cx="164018" cy="351795"/>
            </a:xfrm>
            <a:custGeom>
              <a:avLst/>
              <a:gdLst/>
              <a:ahLst/>
              <a:cxnLst/>
              <a:rect l="l" t="t" r="r" b="b"/>
              <a:pathLst>
                <a:path w="1719" h="3687" extrusionOk="0">
                  <a:moveTo>
                    <a:pt x="0" y="0"/>
                  </a:moveTo>
                  <a:lnTo>
                    <a:pt x="0" y="3643"/>
                  </a:lnTo>
                  <a:lnTo>
                    <a:pt x="1219" y="3687"/>
                  </a:lnTo>
                  <a:cubicBezTo>
                    <a:pt x="1219" y="3687"/>
                    <a:pt x="1146" y="2013"/>
                    <a:pt x="1219" y="1645"/>
                  </a:cubicBezTo>
                  <a:cubicBezTo>
                    <a:pt x="1366" y="823"/>
                    <a:pt x="1719" y="0"/>
                    <a:pt x="1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51"/>
            <p:cNvSpPr/>
            <p:nvPr/>
          </p:nvSpPr>
          <p:spPr>
            <a:xfrm>
              <a:off x="7801955" y="1472286"/>
              <a:ext cx="297218" cy="297218"/>
            </a:xfrm>
            <a:custGeom>
              <a:avLst/>
              <a:gdLst/>
              <a:ahLst/>
              <a:cxnLst/>
              <a:rect l="l" t="t" r="r" b="b"/>
              <a:pathLst>
                <a:path w="3115" h="3115" extrusionOk="0">
                  <a:moveTo>
                    <a:pt x="1558" y="0"/>
                  </a:moveTo>
                  <a:cubicBezTo>
                    <a:pt x="706" y="0"/>
                    <a:pt x="1" y="705"/>
                    <a:pt x="1" y="1557"/>
                  </a:cubicBezTo>
                  <a:cubicBezTo>
                    <a:pt x="1" y="2424"/>
                    <a:pt x="706" y="3114"/>
                    <a:pt x="1558" y="3114"/>
                  </a:cubicBezTo>
                  <a:cubicBezTo>
                    <a:pt x="2410" y="3114"/>
                    <a:pt x="3115" y="2424"/>
                    <a:pt x="3115" y="1557"/>
                  </a:cubicBezTo>
                  <a:cubicBezTo>
                    <a:pt x="3115" y="705"/>
                    <a:pt x="2410" y="0"/>
                    <a:pt x="1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1"/>
            <p:cNvSpPr/>
            <p:nvPr/>
          </p:nvSpPr>
          <p:spPr>
            <a:xfrm>
              <a:off x="7831438" y="1545183"/>
              <a:ext cx="248079" cy="224321"/>
            </a:xfrm>
            <a:custGeom>
              <a:avLst/>
              <a:gdLst/>
              <a:ahLst/>
              <a:cxnLst/>
              <a:rect l="l" t="t" r="r" b="b"/>
              <a:pathLst>
                <a:path w="2600" h="2351" extrusionOk="0">
                  <a:moveTo>
                    <a:pt x="221" y="0"/>
                  </a:moveTo>
                  <a:cubicBezTo>
                    <a:pt x="221" y="0"/>
                    <a:pt x="0" y="455"/>
                    <a:pt x="103" y="1072"/>
                  </a:cubicBezTo>
                  <a:cubicBezTo>
                    <a:pt x="162" y="1469"/>
                    <a:pt x="514" y="2350"/>
                    <a:pt x="514" y="2350"/>
                  </a:cubicBezTo>
                  <a:lnTo>
                    <a:pt x="2057" y="2350"/>
                  </a:lnTo>
                  <a:cubicBezTo>
                    <a:pt x="2057" y="2350"/>
                    <a:pt x="2233" y="1675"/>
                    <a:pt x="2380" y="1175"/>
                  </a:cubicBezTo>
                  <a:cubicBezTo>
                    <a:pt x="2600" y="470"/>
                    <a:pt x="2336" y="0"/>
                    <a:pt x="2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51"/>
            <p:cNvSpPr/>
            <p:nvPr/>
          </p:nvSpPr>
          <p:spPr>
            <a:xfrm>
              <a:off x="7880481" y="1769408"/>
              <a:ext cx="144458" cy="141596"/>
            </a:xfrm>
            <a:custGeom>
              <a:avLst/>
              <a:gdLst/>
              <a:ahLst/>
              <a:cxnLst/>
              <a:rect l="l" t="t" r="r" b="b"/>
              <a:pathLst>
                <a:path w="1514" h="1484" extrusionOk="0">
                  <a:moveTo>
                    <a:pt x="0" y="0"/>
                  </a:moveTo>
                  <a:cubicBezTo>
                    <a:pt x="0" y="0"/>
                    <a:pt x="118" y="397"/>
                    <a:pt x="118" y="808"/>
                  </a:cubicBezTo>
                  <a:cubicBezTo>
                    <a:pt x="133" y="1219"/>
                    <a:pt x="118" y="1484"/>
                    <a:pt x="118" y="1484"/>
                  </a:cubicBezTo>
                  <a:lnTo>
                    <a:pt x="1396" y="1484"/>
                  </a:lnTo>
                  <a:cubicBezTo>
                    <a:pt x="1396" y="1484"/>
                    <a:pt x="1396" y="1219"/>
                    <a:pt x="1396" y="808"/>
                  </a:cubicBezTo>
                  <a:cubicBezTo>
                    <a:pt x="1410" y="397"/>
                    <a:pt x="1513" y="0"/>
                    <a:pt x="1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51"/>
            <p:cNvSpPr/>
            <p:nvPr/>
          </p:nvSpPr>
          <p:spPr>
            <a:xfrm>
              <a:off x="7852429" y="1498907"/>
              <a:ext cx="201898" cy="130719"/>
            </a:xfrm>
            <a:custGeom>
              <a:avLst/>
              <a:gdLst/>
              <a:ahLst/>
              <a:cxnLst/>
              <a:rect l="l" t="t" r="r" b="b"/>
              <a:pathLst>
                <a:path w="2116" h="1370" extrusionOk="0">
                  <a:moveTo>
                    <a:pt x="1014" y="0"/>
                  </a:moveTo>
                  <a:cubicBezTo>
                    <a:pt x="250" y="0"/>
                    <a:pt x="1" y="485"/>
                    <a:pt x="1" y="485"/>
                  </a:cubicBezTo>
                  <a:cubicBezTo>
                    <a:pt x="1" y="485"/>
                    <a:pt x="133" y="1293"/>
                    <a:pt x="985" y="1366"/>
                  </a:cubicBezTo>
                  <a:cubicBezTo>
                    <a:pt x="1010" y="1368"/>
                    <a:pt x="1036" y="1369"/>
                    <a:pt x="1061" y="1369"/>
                  </a:cubicBezTo>
                  <a:cubicBezTo>
                    <a:pt x="1853" y="1369"/>
                    <a:pt x="2116" y="485"/>
                    <a:pt x="2116" y="485"/>
                  </a:cubicBezTo>
                  <a:cubicBezTo>
                    <a:pt x="2116" y="485"/>
                    <a:pt x="1763" y="0"/>
                    <a:pt x="1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51"/>
            <p:cNvSpPr/>
            <p:nvPr/>
          </p:nvSpPr>
          <p:spPr>
            <a:xfrm>
              <a:off x="7893076" y="1910909"/>
              <a:ext cx="120605" cy="32346"/>
            </a:xfrm>
            <a:custGeom>
              <a:avLst/>
              <a:gdLst/>
              <a:ahLst/>
              <a:cxnLst/>
              <a:rect l="l" t="t" r="r" b="b"/>
              <a:pathLst>
                <a:path w="1264" h="339" extrusionOk="0">
                  <a:moveTo>
                    <a:pt x="1" y="1"/>
                  </a:moveTo>
                  <a:lnTo>
                    <a:pt x="1" y="338"/>
                  </a:lnTo>
                  <a:lnTo>
                    <a:pt x="1264" y="338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51"/>
            <p:cNvSpPr/>
            <p:nvPr/>
          </p:nvSpPr>
          <p:spPr>
            <a:xfrm>
              <a:off x="7893076" y="1978176"/>
              <a:ext cx="120605" cy="32346"/>
            </a:xfrm>
            <a:custGeom>
              <a:avLst/>
              <a:gdLst/>
              <a:ahLst/>
              <a:cxnLst/>
              <a:rect l="l" t="t" r="r" b="b"/>
              <a:pathLst>
                <a:path w="1264" h="339" extrusionOk="0">
                  <a:moveTo>
                    <a:pt x="1" y="1"/>
                  </a:moveTo>
                  <a:lnTo>
                    <a:pt x="1" y="338"/>
                  </a:lnTo>
                  <a:lnTo>
                    <a:pt x="1264" y="338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51"/>
            <p:cNvSpPr/>
            <p:nvPr/>
          </p:nvSpPr>
          <p:spPr>
            <a:xfrm>
              <a:off x="7858059" y="1536691"/>
              <a:ext cx="68794" cy="54768"/>
            </a:xfrm>
            <a:custGeom>
              <a:avLst/>
              <a:gdLst/>
              <a:ahLst/>
              <a:cxnLst/>
              <a:rect l="l" t="t" r="r" b="b"/>
              <a:pathLst>
                <a:path w="721" h="574" extrusionOk="0">
                  <a:moveTo>
                    <a:pt x="398" y="0"/>
                  </a:moveTo>
                  <a:cubicBezTo>
                    <a:pt x="362" y="0"/>
                    <a:pt x="323" y="14"/>
                    <a:pt x="279" y="45"/>
                  </a:cubicBezTo>
                  <a:cubicBezTo>
                    <a:pt x="0" y="251"/>
                    <a:pt x="720" y="574"/>
                    <a:pt x="720" y="574"/>
                  </a:cubicBezTo>
                  <a:cubicBezTo>
                    <a:pt x="720" y="574"/>
                    <a:pt x="632" y="0"/>
                    <a:pt x="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51"/>
            <p:cNvSpPr/>
            <p:nvPr/>
          </p:nvSpPr>
          <p:spPr>
            <a:xfrm>
              <a:off x="7978568" y="1536691"/>
              <a:ext cx="68794" cy="54768"/>
            </a:xfrm>
            <a:custGeom>
              <a:avLst/>
              <a:gdLst/>
              <a:ahLst/>
              <a:cxnLst/>
              <a:rect l="l" t="t" r="r" b="b"/>
              <a:pathLst>
                <a:path w="721" h="574" extrusionOk="0">
                  <a:moveTo>
                    <a:pt x="327" y="0"/>
                  </a:moveTo>
                  <a:cubicBezTo>
                    <a:pt x="100" y="0"/>
                    <a:pt x="0" y="574"/>
                    <a:pt x="0" y="574"/>
                  </a:cubicBezTo>
                  <a:cubicBezTo>
                    <a:pt x="0" y="574"/>
                    <a:pt x="720" y="251"/>
                    <a:pt x="441" y="45"/>
                  </a:cubicBezTo>
                  <a:cubicBezTo>
                    <a:pt x="400" y="14"/>
                    <a:pt x="362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51"/>
            <p:cNvSpPr/>
            <p:nvPr/>
          </p:nvSpPr>
          <p:spPr>
            <a:xfrm>
              <a:off x="7880481" y="1769408"/>
              <a:ext cx="147225" cy="32346"/>
            </a:xfrm>
            <a:custGeom>
              <a:avLst/>
              <a:gdLst/>
              <a:ahLst/>
              <a:cxnLst/>
              <a:rect l="l" t="t" r="r" b="b"/>
              <a:pathLst>
                <a:path w="1543" h="339" extrusionOk="0">
                  <a:moveTo>
                    <a:pt x="0" y="0"/>
                  </a:moveTo>
                  <a:lnTo>
                    <a:pt x="74" y="338"/>
                  </a:lnTo>
                  <a:lnTo>
                    <a:pt x="1454" y="338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51"/>
            <p:cNvSpPr/>
            <p:nvPr/>
          </p:nvSpPr>
          <p:spPr>
            <a:xfrm>
              <a:off x="7855196" y="1702141"/>
              <a:ext cx="190735" cy="30914"/>
            </a:xfrm>
            <a:custGeom>
              <a:avLst/>
              <a:gdLst/>
              <a:ahLst/>
              <a:cxnLst/>
              <a:rect l="l" t="t" r="r" b="b"/>
              <a:pathLst>
                <a:path w="1999" h="324" extrusionOk="0">
                  <a:moveTo>
                    <a:pt x="1" y="0"/>
                  </a:moveTo>
                  <a:lnTo>
                    <a:pt x="118" y="323"/>
                  </a:lnTo>
                  <a:lnTo>
                    <a:pt x="1910" y="323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51"/>
            <p:cNvSpPr/>
            <p:nvPr/>
          </p:nvSpPr>
          <p:spPr>
            <a:xfrm>
              <a:off x="7708066" y="2158892"/>
              <a:ext cx="197700" cy="179571"/>
            </a:xfrm>
            <a:custGeom>
              <a:avLst/>
              <a:gdLst/>
              <a:ahLst/>
              <a:cxnLst/>
              <a:rect l="l" t="t" r="r" b="b"/>
              <a:pathLst>
                <a:path w="2072" h="1882" extrusionOk="0">
                  <a:moveTo>
                    <a:pt x="985" y="1"/>
                  </a:moveTo>
                  <a:cubicBezTo>
                    <a:pt x="446" y="1"/>
                    <a:pt x="1" y="295"/>
                    <a:pt x="1" y="295"/>
                  </a:cubicBezTo>
                  <a:cubicBezTo>
                    <a:pt x="1" y="295"/>
                    <a:pt x="1088" y="398"/>
                    <a:pt x="1425" y="795"/>
                  </a:cubicBezTo>
                  <a:cubicBezTo>
                    <a:pt x="1690" y="1132"/>
                    <a:pt x="1411" y="1500"/>
                    <a:pt x="2072" y="1881"/>
                  </a:cubicBezTo>
                  <a:cubicBezTo>
                    <a:pt x="2042" y="1367"/>
                    <a:pt x="2028" y="868"/>
                    <a:pt x="1763" y="251"/>
                  </a:cubicBezTo>
                  <a:cubicBezTo>
                    <a:pt x="1507" y="65"/>
                    <a:pt x="1236" y="1"/>
                    <a:pt x="985" y="1"/>
                  </a:cubicBezTo>
                  <a:close/>
                </a:path>
              </a:pathLst>
            </a:custGeom>
            <a:solidFill>
              <a:srgbClr val="DD9831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51"/>
            <p:cNvSpPr/>
            <p:nvPr/>
          </p:nvSpPr>
          <p:spPr>
            <a:xfrm>
              <a:off x="7984198" y="2158892"/>
              <a:ext cx="199036" cy="179571"/>
            </a:xfrm>
            <a:custGeom>
              <a:avLst/>
              <a:gdLst/>
              <a:ahLst/>
              <a:cxnLst/>
              <a:rect l="l" t="t" r="r" b="b"/>
              <a:pathLst>
                <a:path w="2086" h="1882" extrusionOk="0">
                  <a:moveTo>
                    <a:pt x="1113" y="1"/>
                  </a:moveTo>
                  <a:cubicBezTo>
                    <a:pt x="864" y="1"/>
                    <a:pt x="595" y="65"/>
                    <a:pt x="338" y="251"/>
                  </a:cubicBezTo>
                  <a:cubicBezTo>
                    <a:pt x="74" y="853"/>
                    <a:pt x="30" y="1382"/>
                    <a:pt x="0" y="1881"/>
                  </a:cubicBezTo>
                  <a:cubicBezTo>
                    <a:pt x="426" y="1617"/>
                    <a:pt x="397" y="1132"/>
                    <a:pt x="676" y="795"/>
                  </a:cubicBezTo>
                  <a:cubicBezTo>
                    <a:pt x="1014" y="398"/>
                    <a:pt x="2086" y="295"/>
                    <a:pt x="2086" y="295"/>
                  </a:cubicBezTo>
                  <a:cubicBezTo>
                    <a:pt x="2086" y="295"/>
                    <a:pt x="1648" y="1"/>
                    <a:pt x="1113" y="1"/>
                  </a:cubicBezTo>
                  <a:close/>
                </a:path>
              </a:pathLst>
            </a:custGeom>
            <a:solidFill>
              <a:srgbClr val="DD9831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51"/>
            <p:cNvSpPr/>
            <p:nvPr/>
          </p:nvSpPr>
          <p:spPr>
            <a:xfrm>
              <a:off x="7520290" y="2255834"/>
              <a:ext cx="95415" cy="208768"/>
            </a:xfrm>
            <a:custGeom>
              <a:avLst/>
              <a:gdLst/>
              <a:ahLst/>
              <a:cxnLst/>
              <a:rect l="l" t="t" r="r" b="b"/>
              <a:pathLst>
                <a:path w="1000" h="2188" extrusionOk="0">
                  <a:moveTo>
                    <a:pt x="434" y="0"/>
                  </a:moveTo>
                  <a:cubicBezTo>
                    <a:pt x="69" y="0"/>
                    <a:pt x="1" y="454"/>
                    <a:pt x="1" y="454"/>
                  </a:cubicBezTo>
                  <a:cubicBezTo>
                    <a:pt x="69" y="440"/>
                    <a:pt x="126" y="433"/>
                    <a:pt x="174" y="433"/>
                  </a:cubicBezTo>
                  <a:cubicBezTo>
                    <a:pt x="611" y="433"/>
                    <a:pt x="265" y="1000"/>
                    <a:pt x="265" y="1424"/>
                  </a:cubicBezTo>
                  <a:cubicBezTo>
                    <a:pt x="265" y="1879"/>
                    <a:pt x="999" y="2187"/>
                    <a:pt x="999" y="2187"/>
                  </a:cubicBezTo>
                  <a:cubicBezTo>
                    <a:pt x="999" y="2187"/>
                    <a:pt x="882" y="1805"/>
                    <a:pt x="691" y="1644"/>
                  </a:cubicBezTo>
                  <a:cubicBezTo>
                    <a:pt x="500" y="1497"/>
                    <a:pt x="720" y="1115"/>
                    <a:pt x="794" y="836"/>
                  </a:cubicBezTo>
                  <a:cubicBezTo>
                    <a:pt x="882" y="572"/>
                    <a:pt x="838" y="116"/>
                    <a:pt x="603" y="28"/>
                  </a:cubicBezTo>
                  <a:cubicBezTo>
                    <a:pt x="541" y="9"/>
                    <a:pt x="485" y="0"/>
                    <a:pt x="434" y="0"/>
                  </a:cubicBezTo>
                  <a:close/>
                </a:path>
              </a:pathLst>
            </a:custGeom>
            <a:solidFill>
              <a:srgbClr val="DD9831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51"/>
            <p:cNvSpPr/>
            <p:nvPr/>
          </p:nvSpPr>
          <p:spPr>
            <a:xfrm>
              <a:off x="8279889" y="2255834"/>
              <a:ext cx="95415" cy="208768"/>
            </a:xfrm>
            <a:custGeom>
              <a:avLst/>
              <a:gdLst/>
              <a:ahLst/>
              <a:cxnLst/>
              <a:rect l="l" t="t" r="r" b="b"/>
              <a:pathLst>
                <a:path w="1000" h="2188" extrusionOk="0">
                  <a:moveTo>
                    <a:pt x="551" y="0"/>
                  </a:moveTo>
                  <a:cubicBezTo>
                    <a:pt x="501" y="0"/>
                    <a:pt x="444" y="9"/>
                    <a:pt x="382" y="28"/>
                  </a:cubicBezTo>
                  <a:cubicBezTo>
                    <a:pt x="147" y="116"/>
                    <a:pt x="103" y="572"/>
                    <a:pt x="191" y="836"/>
                  </a:cubicBezTo>
                  <a:cubicBezTo>
                    <a:pt x="265" y="1115"/>
                    <a:pt x="500" y="1497"/>
                    <a:pt x="309" y="1644"/>
                  </a:cubicBezTo>
                  <a:cubicBezTo>
                    <a:pt x="103" y="1805"/>
                    <a:pt x="0" y="2187"/>
                    <a:pt x="0" y="2187"/>
                  </a:cubicBezTo>
                  <a:cubicBezTo>
                    <a:pt x="0" y="2187"/>
                    <a:pt x="720" y="1879"/>
                    <a:pt x="720" y="1424"/>
                  </a:cubicBezTo>
                  <a:cubicBezTo>
                    <a:pt x="720" y="1000"/>
                    <a:pt x="386" y="433"/>
                    <a:pt x="826" y="433"/>
                  </a:cubicBezTo>
                  <a:cubicBezTo>
                    <a:pt x="874" y="433"/>
                    <a:pt x="931" y="440"/>
                    <a:pt x="999" y="454"/>
                  </a:cubicBezTo>
                  <a:cubicBezTo>
                    <a:pt x="999" y="454"/>
                    <a:pt x="920" y="0"/>
                    <a:pt x="551" y="0"/>
                  </a:cubicBezTo>
                  <a:close/>
                </a:path>
              </a:pathLst>
            </a:custGeom>
            <a:solidFill>
              <a:srgbClr val="DD9831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51"/>
            <p:cNvSpPr/>
            <p:nvPr/>
          </p:nvSpPr>
          <p:spPr>
            <a:xfrm>
              <a:off x="7652058" y="2224824"/>
              <a:ext cx="228519" cy="113639"/>
            </a:xfrm>
            <a:custGeom>
              <a:avLst/>
              <a:gdLst/>
              <a:ahLst/>
              <a:cxnLst/>
              <a:rect l="l" t="t" r="r" b="b"/>
              <a:pathLst>
                <a:path w="2395" h="1191" extrusionOk="0">
                  <a:moveTo>
                    <a:pt x="1566" y="1"/>
                  </a:moveTo>
                  <a:cubicBezTo>
                    <a:pt x="1377" y="1"/>
                    <a:pt x="1153" y="45"/>
                    <a:pt x="911" y="162"/>
                  </a:cubicBezTo>
                  <a:cubicBezTo>
                    <a:pt x="397" y="427"/>
                    <a:pt x="0" y="985"/>
                    <a:pt x="0" y="985"/>
                  </a:cubicBezTo>
                  <a:lnTo>
                    <a:pt x="88" y="1190"/>
                  </a:lnTo>
                  <a:lnTo>
                    <a:pt x="470" y="823"/>
                  </a:lnTo>
                  <a:cubicBezTo>
                    <a:pt x="705" y="882"/>
                    <a:pt x="1102" y="970"/>
                    <a:pt x="1322" y="999"/>
                  </a:cubicBezTo>
                  <a:cubicBezTo>
                    <a:pt x="1435" y="1014"/>
                    <a:pt x="1591" y="1019"/>
                    <a:pt x="1750" y="1019"/>
                  </a:cubicBezTo>
                  <a:cubicBezTo>
                    <a:pt x="2068" y="1019"/>
                    <a:pt x="2394" y="999"/>
                    <a:pt x="2394" y="999"/>
                  </a:cubicBezTo>
                  <a:cubicBezTo>
                    <a:pt x="2394" y="999"/>
                    <a:pt x="2394" y="339"/>
                    <a:pt x="2012" y="104"/>
                  </a:cubicBezTo>
                  <a:cubicBezTo>
                    <a:pt x="1910" y="45"/>
                    <a:pt x="1755" y="1"/>
                    <a:pt x="1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51"/>
            <p:cNvSpPr/>
            <p:nvPr/>
          </p:nvSpPr>
          <p:spPr>
            <a:xfrm>
              <a:off x="7717894" y="2245815"/>
              <a:ext cx="141691" cy="57249"/>
            </a:xfrm>
            <a:custGeom>
              <a:avLst/>
              <a:gdLst/>
              <a:ahLst/>
              <a:cxnLst/>
              <a:rect l="l" t="t" r="r" b="b"/>
              <a:pathLst>
                <a:path w="1485" h="600" extrusionOk="0">
                  <a:moveTo>
                    <a:pt x="876" y="1"/>
                  </a:moveTo>
                  <a:cubicBezTo>
                    <a:pt x="868" y="1"/>
                    <a:pt x="860" y="1"/>
                    <a:pt x="852" y="1"/>
                  </a:cubicBezTo>
                  <a:cubicBezTo>
                    <a:pt x="265" y="1"/>
                    <a:pt x="1" y="398"/>
                    <a:pt x="1" y="398"/>
                  </a:cubicBezTo>
                  <a:cubicBezTo>
                    <a:pt x="1" y="398"/>
                    <a:pt x="382" y="515"/>
                    <a:pt x="735" y="574"/>
                  </a:cubicBezTo>
                  <a:cubicBezTo>
                    <a:pt x="857" y="593"/>
                    <a:pt x="981" y="600"/>
                    <a:pt x="1092" y="600"/>
                  </a:cubicBezTo>
                  <a:cubicBezTo>
                    <a:pt x="1314" y="600"/>
                    <a:pt x="1484" y="574"/>
                    <a:pt x="1484" y="574"/>
                  </a:cubicBezTo>
                  <a:cubicBezTo>
                    <a:pt x="1484" y="574"/>
                    <a:pt x="1484" y="1"/>
                    <a:pt x="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51"/>
            <p:cNvSpPr/>
            <p:nvPr/>
          </p:nvSpPr>
          <p:spPr>
            <a:xfrm>
              <a:off x="7771136" y="2245911"/>
              <a:ext cx="54768" cy="56104"/>
            </a:xfrm>
            <a:custGeom>
              <a:avLst/>
              <a:gdLst/>
              <a:ahLst/>
              <a:cxnLst/>
              <a:rect l="l" t="t" r="r" b="b"/>
              <a:pathLst>
                <a:path w="574" h="588" extrusionOk="0">
                  <a:moveTo>
                    <a:pt x="294" y="0"/>
                  </a:moveTo>
                  <a:cubicBezTo>
                    <a:pt x="133" y="0"/>
                    <a:pt x="1" y="132"/>
                    <a:pt x="1" y="294"/>
                  </a:cubicBezTo>
                  <a:cubicBezTo>
                    <a:pt x="1" y="455"/>
                    <a:pt x="133" y="588"/>
                    <a:pt x="294" y="588"/>
                  </a:cubicBezTo>
                  <a:cubicBezTo>
                    <a:pt x="456" y="588"/>
                    <a:pt x="574" y="455"/>
                    <a:pt x="574" y="294"/>
                  </a:cubicBezTo>
                  <a:cubicBezTo>
                    <a:pt x="574" y="132"/>
                    <a:pt x="45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51"/>
            <p:cNvSpPr/>
            <p:nvPr/>
          </p:nvSpPr>
          <p:spPr>
            <a:xfrm>
              <a:off x="7652058" y="2148015"/>
              <a:ext cx="228519" cy="93698"/>
            </a:xfrm>
            <a:custGeom>
              <a:avLst/>
              <a:gdLst/>
              <a:ahLst/>
              <a:cxnLst/>
              <a:rect l="l" t="t" r="r" b="b"/>
              <a:pathLst>
                <a:path w="2395" h="982" extrusionOk="0">
                  <a:moveTo>
                    <a:pt x="1609" y="0"/>
                  </a:moveTo>
                  <a:cubicBezTo>
                    <a:pt x="1501" y="0"/>
                    <a:pt x="1381" y="13"/>
                    <a:pt x="1249" y="42"/>
                  </a:cubicBezTo>
                  <a:cubicBezTo>
                    <a:pt x="544" y="189"/>
                    <a:pt x="0" y="791"/>
                    <a:pt x="0" y="791"/>
                  </a:cubicBezTo>
                  <a:lnTo>
                    <a:pt x="0" y="982"/>
                  </a:lnTo>
                  <a:cubicBezTo>
                    <a:pt x="0" y="982"/>
                    <a:pt x="676" y="350"/>
                    <a:pt x="1366" y="277"/>
                  </a:cubicBezTo>
                  <a:cubicBezTo>
                    <a:pt x="1471" y="265"/>
                    <a:pt x="1558" y="260"/>
                    <a:pt x="1632" y="260"/>
                  </a:cubicBezTo>
                  <a:cubicBezTo>
                    <a:pt x="1918" y="260"/>
                    <a:pt x="2008" y="339"/>
                    <a:pt x="2218" y="409"/>
                  </a:cubicBezTo>
                  <a:cubicBezTo>
                    <a:pt x="2235" y="415"/>
                    <a:pt x="2251" y="417"/>
                    <a:pt x="2265" y="417"/>
                  </a:cubicBezTo>
                  <a:cubicBezTo>
                    <a:pt x="2361" y="417"/>
                    <a:pt x="2394" y="306"/>
                    <a:pt x="2394" y="306"/>
                  </a:cubicBezTo>
                  <a:cubicBezTo>
                    <a:pt x="2394" y="306"/>
                    <a:pt x="2150" y="0"/>
                    <a:pt x="16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51"/>
            <p:cNvSpPr/>
            <p:nvPr/>
          </p:nvSpPr>
          <p:spPr>
            <a:xfrm>
              <a:off x="8003758" y="2224824"/>
              <a:ext cx="228519" cy="113639"/>
            </a:xfrm>
            <a:custGeom>
              <a:avLst/>
              <a:gdLst/>
              <a:ahLst/>
              <a:cxnLst/>
              <a:rect l="l" t="t" r="r" b="b"/>
              <a:pathLst>
                <a:path w="2395" h="1191" extrusionOk="0">
                  <a:moveTo>
                    <a:pt x="831" y="1"/>
                  </a:moveTo>
                  <a:cubicBezTo>
                    <a:pt x="643" y="1"/>
                    <a:pt x="493" y="45"/>
                    <a:pt x="397" y="104"/>
                  </a:cubicBezTo>
                  <a:cubicBezTo>
                    <a:pt x="1" y="339"/>
                    <a:pt x="1" y="999"/>
                    <a:pt x="1" y="999"/>
                  </a:cubicBezTo>
                  <a:cubicBezTo>
                    <a:pt x="1" y="999"/>
                    <a:pt x="327" y="1019"/>
                    <a:pt x="645" y="1019"/>
                  </a:cubicBezTo>
                  <a:cubicBezTo>
                    <a:pt x="804" y="1019"/>
                    <a:pt x="960" y="1014"/>
                    <a:pt x="1073" y="999"/>
                  </a:cubicBezTo>
                  <a:cubicBezTo>
                    <a:pt x="1293" y="970"/>
                    <a:pt x="1690" y="882"/>
                    <a:pt x="1940" y="823"/>
                  </a:cubicBezTo>
                  <a:lnTo>
                    <a:pt x="2307" y="1190"/>
                  </a:lnTo>
                  <a:lnTo>
                    <a:pt x="2395" y="985"/>
                  </a:lnTo>
                  <a:cubicBezTo>
                    <a:pt x="2395" y="985"/>
                    <a:pt x="1998" y="427"/>
                    <a:pt x="1484" y="162"/>
                  </a:cubicBezTo>
                  <a:cubicBezTo>
                    <a:pt x="1242" y="45"/>
                    <a:pt x="1018" y="1"/>
                    <a:pt x="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51"/>
            <p:cNvSpPr/>
            <p:nvPr/>
          </p:nvSpPr>
          <p:spPr>
            <a:xfrm>
              <a:off x="8024844" y="2245815"/>
              <a:ext cx="141596" cy="57249"/>
            </a:xfrm>
            <a:custGeom>
              <a:avLst/>
              <a:gdLst/>
              <a:ahLst/>
              <a:cxnLst/>
              <a:rect l="l" t="t" r="r" b="b"/>
              <a:pathLst>
                <a:path w="1484" h="600" extrusionOk="0">
                  <a:moveTo>
                    <a:pt x="623" y="1"/>
                  </a:moveTo>
                  <a:cubicBezTo>
                    <a:pt x="0" y="1"/>
                    <a:pt x="0" y="574"/>
                    <a:pt x="0" y="574"/>
                  </a:cubicBezTo>
                  <a:cubicBezTo>
                    <a:pt x="0" y="574"/>
                    <a:pt x="176" y="600"/>
                    <a:pt x="398" y="600"/>
                  </a:cubicBezTo>
                  <a:cubicBezTo>
                    <a:pt x="509" y="600"/>
                    <a:pt x="632" y="593"/>
                    <a:pt x="749" y="574"/>
                  </a:cubicBezTo>
                  <a:cubicBezTo>
                    <a:pt x="1102" y="515"/>
                    <a:pt x="1484" y="398"/>
                    <a:pt x="1484" y="398"/>
                  </a:cubicBezTo>
                  <a:cubicBezTo>
                    <a:pt x="1484" y="398"/>
                    <a:pt x="1234" y="1"/>
                    <a:pt x="646" y="1"/>
                  </a:cubicBezTo>
                  <a:cubicBezTo>
                    <a:pt x="638" y="1"/>
                    <a:pt x="631" y="1"/>
                    <a:pt x="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51"/>
            <p:cNvSpPr/>
            <p:nvPr/>
          </p:nvSpPr>
          <p:spPr>
            <a:xfrm>
              <a:off x="8058430" y="2245911"/>
              <a:ext cx="54768" cy="56104"/>
            </a:xfrm>
            <a:custGeom>
              <a:avLst/>
              <a:gdLst/>
              <a:ahLst/>
              <a:cxnLst/>
              <a:rect l="l" t="t" r="r" b="b"/>
              <a:pathLst>
                <a:path w="574" h="588" extrusionOk="0">
                  <a:moveTo>
                    <a:pt x="294" y="0"/>
                  </a:moveTo>
                  <a:cubicBezTo>
                    <a:pt x="133" y="0"/>
                    <a:pt x="1" y="132"/>
                    <a:pt x="1" y="294"/>
                  </a:cubicBezTo>
                  <a:cubicBezTo>
                    <a:pt x="1" y="455"/>
                    <a:pt x="133" y="588"/>
                    <a:pt x="294" y="588"/>
                  </a:cubicBezTo>
                  <a:cubicBezTo>
                    <a:pt x="441" y="588"/>
                    <a:pt x="574" y="455"/>
                    <a:pt x="574" y="294"/>
                  </a:cubicBezTo>
                  <a:cubicBezTo>
                    <a:pt x="574" y="132"/>
                    <a:pt x="441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51"/>
            <p:cNvSpPr/>
            <p:nvPr/>
          </p:nvSpPr>
          <p:spPr>
            <a:xfrm>
              <a:off x="8003758" y="2148015"/>
              <a:ext cx="228519" cy="93698"/>
            </a:xfrm>
            <a:custGeom>
              <a:avLst/>
              <a:gdLst/>
              <a:ahLst/>
              <a:cxnLst/>
              <a:rect l="l" t="t" r="r" b="b"/>
              <a:pathLst>
                <a:path w="2395" h="982" extrusionOk="0">
                  <a:moveTo>
                    <a:pt x="786" y="0"/>
                  </a:moveTo>
                  <a:cubicBezTo>
                    <a:pt x="246" y="0"/>
                    <a:pt x="1" y="306"/>
                    <a:pt x="1" y="306"/>
                  </a:cubicBezTo>
                  <a:cubicBezTo>
                    <a:pt x="1" y="306"/>
                    <a:pt x="45" y="417"/>
                    <a:pt x="144" y="417"/>
                  </a:cubicBezTo>
                  <a:cubicBezTo>
                    <a:pt x="159" y="417"/>
                    <a:pt x="175" y="415"/>
                    <a:pt x="192" y="409"/>
                  </a:cubicBezTo>
                  <a:cubicBezTo>
                    <a:pt x="390" y="339"/>
                    <a:pt x="478" y="260"/>
                    <a:pt x="763" y="260"/>
                  </a:cubicBezTo>
                  <a:cubicBezTo>
                    <a:pt x="837" y="260"/>
                    <a:pt x="924" y="265"/>
                    <a:pt x="1029" y="277"/>
                  </a:cubicBezTo>
                  <a:cubicBezTo>
                    <a:pt x="1719" y="350"/>
                    <a:pt x="2395" y="982"/>
                    <a:pt x="2395" y="982"/>
                  </a:cubicBezTo>
                  <a:lnTo>
                    <a:pt x="2395" y="791"/>
                  </a:lnTo>
                  <a:cubicBezTo>
                    <a:pt x="2395" y="791"/>
                    <a:pt x="1852" y="189"/>
                    <a:pt x="1147" y="42"/>
                  </a:cubicBezTo>
                  <a:cubicBezTo>
                    <a:pt x="1014" y="13"/>
                    <a:pt x="894" y="0"/>
                    <a:pt x="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51"/>
            <p:cNvSpPr/>
            <p:nvPr/>
          </p:nvSpPr>
          <p:spPr>
            <a:xfrm>
              <a:off x="7884680" y="2498093"/>
              <a:ext cx="123372" cy="40742"/>
            </a:xfrm>
            <a:custGeom>
              <a:avLst/>
              <a:gdLst/>
              <a:ahLst/>
              <a:cxnLst/>
              <a:rect l="l" t="t" r="r" b="b"/>
              <a:pathLst>
                <a:path w="1293" h="427" extrusionOk="0">
                  <a:moveTo>
                    <a:pt x="647" y="1"/>
                  </a:moveTo>
                  <a:cubicBezTo>
                    <a:pt x="309" y="1"/>
                    <a:pt x="0" y="427"/>
                    <a:pt x="0" y="427"/>
                  </a:cubicBezTo>
                  <a:lnTo>
                    <a:pt x="1293" y="427"/>
                  </a:lnTo>
                  <a:cubicBezTo>
                    <a:pt x="1293" y="427"/>
                    <a:pt x="1043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51"/>
            <p:cNvSpPr/>
            <p:nvPr/>
          </p:nvSpPr>
          <p:spPr>
            <a:xfrm>
              <a:off x="7814645" y="2603240"/>
              <a:ext cx="263536" cy="52860"/>
            </a:xfrm>
            <a:custGeom>
              <a:avLst/>
              <a:gdLst/>
              <a:ahLst/>
              <a:cxnLst/>
              <a:rect l="l" t="t" r="r" b="b"/>
              <a:pathLst>
                <a:path w="2762" h="554" extrusionOk="0">
                  <a:moveTo>
                    <a:pt x="1410" y="0"/>
                  </a:moveTo>
                  <a:cubicBezTo>
                    <a:pt x="1058" y="0"/>
                    <a:pt x="764" y="147"/>
                    <a:pt x="573" y="279"/>
                  </a:cubicBezTo>
                  <a:lnTo>
                    <a:pt x="558" y="279"/>
                  </a:lnTo>
                  <a:cubicBezTo>
                    <a:pt x="500" y="328"/>
                    <a:pt x="447" y="343"/>
                    <a:pt x="398" y="343"/>
                  </a:cubicBezTo>
                  <a:cubicBezTo>
                    <a:pt x="315" y="343"/>
                    <a:pt x="241" y="301"/>
                    <a:pt x="168" y="301"/>
                  </a:cubicBezTo>
                  <a:cubicBezTo>
                    <a:pt x="151" y="301"/>
                    <a:pt x="134" y="303"/>
                    <a:pt x="118" y="309"/>
                  </a:cubicBezTo>
                  <a:cubicBezTo>
                    <a:pt x="0" y="353"/>
                    <a:pt x="44" y="514"/>
                    <a:pt x="206" y="544"/>
                  </a:cubicBezTo>
                  <a:cubicBezTo>
                    <a:pt x="242" y="551"/>
                    <a:pt x="277" y="554"/>
                    <a:pt x="309" y="554"/>
                  </a:cubicBezTo>
                  <a:cubicBezTo>
                    <a:pt x="404" y="554"/>
                    <a:pt x="470" y="529"/>
                    <a:pt x="470" y="529"/>
                  </a:cubicBezTo>
                  <a:cubicBezTo>
                    <a:pt x="470" y="529"/>
                    <a:pt x="470" y="529"/>
                    <a:pt x="470" y="514"/>
                  </a:cubicBezTo>
                  <a:lnTo>
                    <a:pt x="2291" y="514"/>
                  </a:lnTo>
                  <a:cubicBezTo>
                    <a:pt x="2291" y="529"/>
                    <a:pt x="2291" y="529"/>
                    <a:pt x="2291" y="529"/>
                  </a:cubicBezTo>
                  <a:cubicBezTo>
                    <a:pt x="2291" y="529"/>
                    <a:pt x="2357" y="554"/>
                    <a:pt x="2452" y="554"/>
                  </a:cubicBezTo>
                  <a:cubicBezTo>
                    <a:pt x="2484" y="554"/>
                    <a:pt x="2519" y="551"/>
                    <a:pt x="2556" y="544"/>
                  </a:cubicBezTo>
                  <a:cubicBezTo>
                    <a:pt x="2717" y="514"/>
                    <a:pt x="2761" y="353"/>
                    <a:pt x="2644" y="309"/>
                  </a:cubicBezTo>
                  <a:cubicBezTo>
                    <a:pt x="2622" y="301"/>
                    <a:pt x="2599" y="299"/>
                    <a:pt x="2576" y="299"/>
                  </a:cubicBezTo>
                  <a:cubicBezTo>
                    <a:pt x="2495" y="299"/>
                    <a:pt x="2409" y="334"/>
                    <a:pt x="2340" y="334"/>
                  </a:cubicBezTo>
                  <a:cubicBezTo>
                    <a:pt x="2311" y="334"/>
                    <a:pt x="2284" y="327"/>
                    <a:pt x="2262" y="309"/>
                  </a:cubicBezTo>
                  <a:lnTo>
                    <a:pt x="2247" y="309"/>
                  </a:lnTo>
                  <a:cubicBezTo>
                    <a:pt x="2056" y="162"/>
                    <a:pt x="1777" y="0"/>
                    <a:pt x="1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51"/>
            <p:cNvSpPr/>
            <p:nvPr/>
          </p:nvSpPr>
          <p:spPr>
            <a:xfrm>
              <a:off x="7856628" y="2649516"/>
              <a:ext cx="179476" cy="53337"/>
            </a:xfrm>
            <a:custGeom>
              <a:avLst/>
              <a:gdLst/>
              <a:ahLst/>
              <a:cxnLst/>
              <a:rect l="l" t="t" r="r" b="b"/>
              <a:pathLst>
                <a:path w="1881" h="559" extrusionOk="0">
                  <a:moveTo>
                    <a:pt x="941" y="0"/>
                  </a:moveTo>
                  <a:cubicBezTo>
                    <a:pt x="691" y="0"/>
                    <a:pt x="1" y="15"/>
                    <a:pt x="1" y="15"/>
                  </a:cubicBezTo>
                  <a:cubicBezTo>
                    <a:pt x="1" y="15"/>
                    <a:pt x="206" y="558"/>
                    <a:pt x="970" y="558"/>
                  </a:cubicBezTo>
                  <a:cubicBezTo>
                    <a:pt x="1719" y="558"/>
                    <a:pt x="1881" y="15"/>
                    <a:pt x="1881" y="15"/>
                  </a:cubicBezTo>
                  <a:cubicBezTo>
                    <a:pt x="1881" y="15"/>
                    <a:pt x="1176" y="0"/>
                    <a:pt x="941" y="0"/>
                  </a:cubicBezTo>
                  <a:close/>
                </a:path>
              </a:pathLst>
            </a:custGeom>
            <a:solidFill>
              <a:srgbClr val="DD9831">
                <a:alpha val="43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51"/>
            <p:cNvSpPr/>
            <p:nvPr/>
          </p:nvSpPr>
          <p:spPr>
            <a:xfrm>
              <a:off x="7586126" y="2472903"/>
              <a:ext cx="26716" cy="28147"/>
            </a:xfrm>
            <a:custGeom>
              <a:avLst/>
              <a:gdLst/>
              <a:ahLst/>
              <a:cxnLst/>
              <a:rect l="l" t="t" r="r" b="b"/>
              <a:pathLst>
                <a:path w="280" h="295" extrusionOk="0">
                  <a:moveTo>
                    <a:pt x="133" y="0"/>
                  </a:moveTo>
                  <a:cubicBezTo>
                    <a:pt x="60" y="0"/>
                    <a:pt x="1" y="74"/>
                    <a:pt x="1" y="147"/>
                  </a:cubicBezTo>
                  <a:cubicBezTo>
                    <a:pt x="1" y="235"/>
                    <a:pt x="60" y="294"/>
                    <a:pt x="133" y="294"/>
                  </a:cubicBezTo>
                  <a:cubicBezTo>
                    <a:pt x="221" y="294"/>
                    <a:pt x="280" y="235"/>
                    <a:pt x="280" y="147"/>
                  </a:cubicBezTo>
                  <a:cubicBezTo>
                    <a:pt x="280" y="74"/>
                    <a:pt x="221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51"/>
            <p:cNvSpPr/>
            <p:nvPr/>
          </p:nvSpPr>
          <p:spPr>
            <a:xfrm>
              <a:off x="8284087" y="2472903"/>
              <a:ext cx="28147" cy="28147"/>
            </a:xfrm>
            <a:custGeom>
              <a:avLst/>
              <a:gdLst/>
              <a:ahLst/>
              <a:cxnLst/>
              <a:rect l="l" t="t" r="r" b="b"/>
              <a:pathLst>
                <a:path w="295" h="295" extrusionOk="0">
                  <a:moveTo>
                    <a:pt x="147" y="0"/>
                  </a:moveTo>
                  <a:cubicBezTo>
                    <a:pt x="74" y="0"/>
                    <a:pt x="0" y="74"/>
                    <a:pt x="0" y="147"/>
                  </a:cubicBezTo>
                  <a:cubicBezTo>
                    <a:pt x="0" y="235"/>
                    <a:pt x="74" y="294"/>
                    <a:pt x="147" y="294"/>
                  </a:cubicBezTo>
                  <a:cubicBezTo>
                    <a:pt x="235" y="294"/>
                    <a:pt x="294" y="235"/>
                    <a:pt x="294" y="147"/>
                  </a:cubicBezTo>
                  <a:cubicBezTo>
                    <a:pt x="294" y="74"/>
                    <a:pt x="23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51"/>
            <p:cNvSpPr/>
            <p:nvPr/>
          </p:nvSpPr>
          <p:spPr>
            <a:xfrm>
              <a:off x="7331624" y="1807193"/>
              <a:ext cx="304183" cy="321071"/>
            </a:xfrm>
            <a:custGeom>
              <a:avLst/>
              <a:gdLst/>
              <a:ahLst/>
              <a:cxnLst/>
              <a:rect l="l" t="t" r="r" b="b"/>
              <a:pathLst>
                <a:path w="3188" h="3365" extrusionOk="0">
                  <a:moveTo>
                    <a:pt x="823" y="1"/>
                  </a:moveTo>
                  <a:cubicBezTo>
                    <a:pt x="176" y="662"/>
                    <a:pt x="0" y="1235"/>
                    <a:pt x="0" y="1235"/>
                  </a:cubicBezTo>
                  <a:cubicBezTo>
                    <a:pt x="0" y="1235"/>
                    <a:pt x="646" y="1411"/>
                    <a:pt x="1322" y="1793"/>
                  </a:cubicBezTo>
                  <a:cubicBezTo>
                    <a:pt x="2497" y="2468"/>
                    <a:pt x="2688" y="3261"/>
                    <a:pt x="2688" y="3261"/>
                  </a:cubicBezTo>
                  <a:cubicBezTo>
                    <a:pt x="2688" y="3261"/>
                    <a:pt x="2879" y="3306"/>
                    <a:pt x="3187" y="3364"/>
                  </a:cubicBezTo>
                  <a:cubicBezTo>
                    <a:pt x="3187" y="3335"/>
                    <a:pt x="3187" y="3320"/>
                    <a:pt x="3187" y="3291"/>
                  </a:cubicBezTo>
                  <a:cubicBezTo>
                    <a:pt x="3187" y="2072"/>
                    <a:pt x="2453" y="1235"/>
                    <a:pt x="2056" y="867"/>
                  </a:cubicBezTo>
                  <a:cubicBezTo>
                    <a:pt x="1616" y="456"/>
                    <a:pt x="1190" y="192"/>
                    <a:pt x="8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51"/>
            <p:cNvSpPr/>
            <p:nvPr/>
          </p:nvSpPr>
          <p:spPr>
            <a:xfrm>
              <a:off x="8256482" y="1802994"/>
              <a:ext cx="316873" cy="360287"/>
            </a:xfrm>
            <a:custGeom>
              <a:avLst/>
              <a:gdLst/>
              <a:ahLst/>
              <a:cxnLst/>
              <a:rect l="l" t="t" r="r" b="b"/>
              <a:pathLst>
                <a:path w="3321" h="3776" extrusionOk="0">
                  <a:moveTo>
                    <a:pt x="2498" y="1"/>
                  </a:moveTo>
                  <a:cubicBezTo>
                    <a:pt x="2101" y="177"/>
                    <a:pt x="1631" y="471"/>
                    <a:pt x="1147" y="911"/>
                  </a:cubicBezTo>
                  <a:cubicBezTo>
                    <a:pt x="765" y="1279"/>
                    <a:pt x="30" y="2116"/>
                    <a:pt x="16" y="3335"/>
                  </a:cubicBezTo>
                  <a:cubicBezTo>
                    <a:pt x="16" y="3496"/>
                    <a:pt x="16" y="3643"/>
                    <a:pt x="1" y="3775"/>
                  </a:cubicBezTo>
                  <a:cubicBezTo>
                    <a:pt x="236" y="3658"/>
                    <a:pt x="412" y="3511"/>
                    <a:pt x="456" y="3305"/>
                  </a:cubicBezTo>
                  <a:cubicBezTo>
                    <a:pt x="853" y="1704"/>
                    <a:pt x="3320" y="1279"/>
                    <a:pt x="3320" y="1279"/>
                  </a:cubicBezTo>
                  <a:cubicBezTo>
                    <a:pt x="3320" y="1279"/>
                    <a:pt x="3144" y="676"/>
                    <a:pt x="2498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51"/>
            <p:cNvSpPr/>
            <p:nvPr/>
          </p:nvSpPr>
          <p:spPr>
            <a:xfrm>
              <a:off x="7586126" y="2003461"/>
              <a:ext cx="712082" cy="193406"/>
            </a:xfrm>
            <a:custGeom>
              <a:avLst/>
              <a:gdLst/>
              <a:ahLst/>
              <a:cxnLst/>
              <a:rect l="l" t="t" r="r" b="b"/>
              <a:pathLst>
                <a:path w="7463" h="2027" extrusionOk="0">
                  <a:moveTo>
                    <a:pt x="3732" y="0"/>
                  </a:moveTo>
                  <a:cubicBezTo>
                    <a:pt x="1073" y="0"/>
                    <a:pt x="1" y="1204"/>
                    <a:pt x="1" y="1204"/>
                  </a:cubicBezTo>
                  <a:lnTo>
                    <a:pt x="45" y="2027"/>
                  </a:lnTo>
                  <a:cubicBezTo>
                    <a:pt x="45" y="2027"/>
                    <a:pt x="912" y="793"/>
                    <a:pt x="3732" y="793"/>
                  </a:cubicBezTo>
                  <a:cubicBezTo>
                    <a:pt x="6552" y="793"/>
                    <a:pt x="7418" y="1880"/>
                    <a:pt x="7418" y="1880"/>
                  </a:cubicBezTo>
                  <a:lnTo>
                    <a:pt x="7462" y="1204"/>
                  </a:lnTo>
                  <a:cubicBezTo>
                    <a:pt x="7462" y="1204"/>
                    <a:pt x="6390" y="0"/>
                    <a:pt x="3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51"/>
          <p:cNvGrpSpPr/>
          <p:nvPr/>
        </p:nvGrpSpPr>
        <p:grpSpPr>
          <a:xfrm>
            <a:off x="5817939" y="2258257"/>
            <a:ext cx="951769" cy="1273330"/>
            <a:chOff x="1738550" y="1931500"/>
            <a:chExt cx="551175" cy="737350"/>
          </a:xfrm>
        </p:grpSpPr>
        <p:sp>
          <p:nvSpPr>
            <p:cNvPr id="8334" name="Google Shape;8334;p51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51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51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51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51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51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51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51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51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51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51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51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51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51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51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51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51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51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51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51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51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51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51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51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51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51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51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51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51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51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51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51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51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51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51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7501;p43">
            <a:extLst>
              <a:ext uri="{FF2B5EF4-FFF2-40B4-BE49-F238E27FC236}">
                <a16:creationId xmlns:a16="http://schemas.microsoft.com/office/drawing/2014/main" id="{2D3F830C-6E0E-4D0C-A40E-50E98702BAF2}"/>
              </a:ext>
            </a:extLst>
          </p:cNvPr>
          <p:cNvSpPr txBox="1">
            <a:spLocks/>
          </p:cNvSpPr>
          <p:nvPr/>
        </p:nvSpPr>
        <p:spPr>
          <a:xfrm>
            <a:off x="3596302" y="1366231"/>
            <a:ext cx="1107004" cy="84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nquin"/>
              <a:buNone/>
              <a:defRPr sz="6000" b="1" i="0" u="none" strike="noStrike" cap="none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" sz="54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649643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F8958D0D-0BE2-44B9-BE71-7374038B4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8763424"/>
                  </p:ext>
                </p:extLst>
              </p:nvPr>
            </p:nvGraphicFramePr>
            <p:xfrm>
              <a:off x="1524000" y="539749"/>
              <a:ext cx="6096000" cy="4386813"/>
            </p:xfrm>
            <a:graphic>
              <a:graphicData uri="http://schemas.microsoft.com/office/powerpoint/2016/summaryzoom">
                <psuz:summaryZm>
                  <psuz:summaryZmObj sectionId="{9E0C092B-E5DC-4F1D-A6DF-1DD6F7CA8B09}" offsetFactorX="-19628" offsetFactorY="-6544" scaleFactorX="89448" scaleFactorY="89448">
                    <psuz:zmPr id="{75298730-1A18-4D1B-B1BE-ADA28DF2622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28715" y="114918"/>
                          <a:ext cx="2092754" cy="1177175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alanced" dir="t">
                            <a:rot lat="0" lon="0" rev="8700000"/>
                          </a:lightRig>
                        </a:scene3d>
                        <a:sp3d>
                          <a:bevelT w="190500" h="38100"/>
                        </a:sp3d>
                      </p166:spPr>
                    </psuz:zmPr>
                  </psuz:summaryZmObj>
                  <psuz:summaryZmObj sectionId="{357DA0C8-1DE3-4BC2-80A5-33626573FAC1}" offsetFactorX="-15036" offsetFactorY="-10739" scaleFactorX="91509" scaleFactorY="91509">
                    <psuz:zmPr id="{D957978B-224C-40D3-90E1-3976E9F4237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39410" y="46148"/>
                          <a:ext cx="2140974" cy="1204298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alanced" dir="t">
                            <a:rot lat="0" lon="0" rev="8700000"/>
                          </a:lightRig>
                        </a:scene3d>
                        <a:sp3d>
                          <a:bevelT w="190500" h="38100"/>
                        </a:sp3d>
                      </p166:spPr>
                    </psuz:zmPr>
                  </psuz:summaryZmObj>
                  <psuz:summaryZmObj sectionId="{EDB1656F-6162-4753-82D2-3123C8AA5691}" offsetFactorX="-19823" offsetFactorY="-12264" scaleFactorX="88874" scaleFactorY="94290">
                    <psuz:zmPr id="{73BAC93F-F183-4233-A5FD-CAA2294BE14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0868" y="1411559"/>
                          <a:ext cx="2079325" cy="1240897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  <a:effectLst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alanced" dir="t">
                            <a:rot lat="0" lon="0" rev="8700000"/>
                          </a:lightRig>
                        </a:scene3d>
                        <a:sp3d>
                          <a:bevelT w="190500" h="38100"/>
                        </a:sp3d>
                      </p166:spPr>
                    </psuz:zmPr>
                  </psuz:summaryZmObj>
                  <psuz:summaryZmObj sectionId="{EEA0DA5E-6C46-4359-9C97-5C8268163EE0}" offsetFactorX="-13294" offsetFactorY="-12265" scaleFactorX="92285" scaleFactorY="92285">
                    <psuz:zmPr id="{F69B8F7F-539F-404F-B07D-FABB421B41D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71088" y="1424739"/>
                          <a:ext cx="2159130" cy="121451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alanced" dir="t">
                            <a:rot lat="0" lon="0" rev="8700000"/>
                          </a:lightRig>
                        </a:scene3d>
                        <a:sp3d>
                          <a:bevelT w="190500" h="38100"/>
                        </a:sp3d>
                      </p166:spPr>
                    </psuz:zmPr>
                  </psuz:summaryZmObj>
                  <psuz:summaryZmObj sectionId="{ACEDF770-BCD6-4CA4-A926-D48DE26AEED1}" offsetFactorX="-19542" offsetFactorY="-11054" scaleFactorX="91664" scaleFactorY="100274">
                    <psuz:zmPr id="{A243A336-1B62-461E-95CE-E4F82085EF0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4800" y="2791885"/>
                          <a:ext cx="2144608" cy="13196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alanced" dir="t">
                            <a:rot lat="0" lon="0" rev="8700000"/>
                          </a:lightRig>
                        </a:scene3d>
                        <a:sp3d>
                          <a:bevelT w="190500" h="38100"/>
                        </a:sp3d>
                      </p166:spPr>
                    </psuz:zmPr>
                  </psuz:summaryZmObj>
                  <psuz:summaryZmObj sectionId="{33886154-F963-40D3-A8FB-BB1F3C38632A}" offsetFactorX="-13119" offsetFactorY="-12169" scaleFactorX="91811" scaleFactorY="91811">
                    <psuz:zmPr id="{155FA99A-EDCB-48A6-96C5-25DBAFCA91C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80732" y="2832895"/>
                          <a:ext cx="2148044" cy="120827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outerShdw blurRad="44450" dist="27940" dir="5400000" algn="ctr">
                            <a:srgbClr val="000000">
                              <a:alpha val="32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0"/>
                          </a:camera>
                          <a:lightRig rig="balanced" dir="t">
                            <a:rot lat="0" lon="0" rev="8700000"/>
                          </a:lightRig>
                        </a:scene3d>
                        <a:sp3d>
                          <a:bevelT w="190500" h="38100"/>
                        </a:sp3d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F8958D0D-0BE2-44B9-BE71-7374038B46E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524000" y="539749"/>
                <a:ext cx="6096000" cy="4386813"/>
                <a:chOff x="1524000" y="539749"/>
                <a:chExt cx="6096000" cy="4386813"/>
              </a:xfrm>
            </p:grpSpPr>
            <p:pic>
              <p:nvPicPr>
                <p:cNvPr id="2" name="Picture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2715" y="654667"/>
                  <a:ext cx="2092754" cy="1177175"/>
                </a:xfrm>
                <a:prstGeom prst="rect">
                  <a:avLst/>
                </a:prstGeom>
                <a:ln w="3492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3410" y="585897"/>
                  <a:ext cx="2140974" cy="1204298"/>
                </a:xfrm>
                <a:prstGeom prst="rect">
                  <a:avLst/>
                </a:prstGeom>
                <a:ln w="3492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pic>
              <p:nvPicPr>
                <p:cNvPr id="5" name="Picture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4868" y="1951308"/>
                  <a:ext cx="2079325" cy="1240897"/>
                </a:xfrm>
                <a:prstGeom prst="rect">
                  <a:avLst/>
                </a:prstGeom>
                <a:ln w="3492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5088" y="1964488"/>
                  <a:ext cx="2159130" cy="1214511"/>
                </a:xfrm>
                <a:prstGeom prst="rect">
                  <a:avLst/>
                </a:prstGeom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28800" y="3331634"/>
                  <a:ext cx="2144608" cy="1319652"/>
                </a:xfrm>
                <a:prstGeom prst="rect">
                  <a:avLst/>
                </a:prstGeom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4732" y="3372644"/>
                  <a:ext cx="2148044" cy="1208276"/>
                </a:xfrm>
                <a:prstGeom prst="rect">
                  <a:avLst/>
                </a:prstGeom>
                <a:ln w="3175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26224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3" name="Google Shape;8063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Win</a:t>
            </a:r>
            <a:endParaRPr dirty="0"/>
          </a:p>
        </p:txBody>
      </p:sp>
      <p:sp>
        <p:nvSpPr>
          <p:cNvPr id="8064" name="Google Shape;8064;p49"/>
          <p:cNvSpPr txBox="1">
            <a:spLocks noGrp="1"/>
          </p:cNvSpPr>
          <p:nvPr>
            <p:ph type="subTitle" idx="1"/>
          </p:nvPr>
        </p:nvSpPr>
        <p:spPr>
          <a:xfrm>
            <a:off x="720000" y="938011"/>
            <a:ext cx="5249726" cy="1375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b="1" dirty="0"/>
              <a:t>Step 1</a:t>
            </a:r>
            <a:r>
              <a:rPr lang="en-US" sz="1100" dirty="0"/>
              <a:t>: Start</a:t>
            </a:r>
          </a:p>
          <a:p>
            <a:pPr marL="0" lvl="0" indent="0"/>
            <a:r>
              <a:rPr lang="en-US" sz="1100" b="1" dirty="0"/>
              <a:t>Step 2</a:t>
            </a:r>
            <a:r>
              <a:rPr lang="en-US" sz="1100" dirty="0"/>
              <a:t>: </a:t>
            </a:r>
            <a:r>
              <a:rPr lang="en-US" sz="1100" b="1" dirty="0"/>
              <a:t> if </a:t>
            </a:r>
            <a:r>
              <a:rPr lang="en-US" sz="1100" dirty="0"/>
              <a:t>player’s all pawn off the board</a:t>
            </a:r>
          </a:p>
          <a:p>
            <a:pPr marL="0" lvl="0" indent="0"/>
            <a:r>
              <a:rPr lang="en-US" sz="1100" dirty="0"/>
              <a:t>	print ” Player wins the game! ”</a:t>
            </a:r>
          </a:p>
          <a:p>
            <a:pPr marL="0" lvl="0" indent="0"/>
            <a:r>
              <a:rPr lang="en-US" sz="1100" dirty="0"/>
              <a:t>	GOTO STEP 3</a:t>
            </a:r>
          </a:p>
          <a:p>
            <a:pPr marL="0" lvl="0" indent="0"/>
            <a:r>
              <a:rPr lang="en-US" sz="1100" b="1" dirty="0"/>
              <a:t>                else </a:t>
            </a:r>
            <a:r>
              <a:rPr lang="en-US" sz="1100" b="1" i="1" dirty="0"/>
              <a:t>Continue</a:t>
            </a:r>
            <a:r>
              <a:rPr lang="en-US" sz="1100" dirty="0"/>
              <a:t> making Roll &amp; Moves</a:t>
            </a:r>
          </a:p>
          <a:p>
            <a:pPr marL="0" lvl="0" indent="0"/>
            <a:r>
              <a:rPr lang="en-US" sz="1100" b="1" dirty="0"/>
              <a:t>Step 3: </a:t>
            </a:r>
            <a:r>
              <a:rPr lang="en-US" sz="1100" dirty="0"/>
              <a:t>Stop</a:t>
            </a:r>
          </a:p>
        </p:txBody>
      </p:sp>
      <p:sp>
        <p:nvSpPr>
          <p:cNvPr id="8070" name="Google Shape;8070;p49"/>
          <p:cNvSpPr txBox="1">
            <a:spLocks noGrp="1"/>
          </p:cNvSpPr>
          <p:nvPr>
            <p:ph type="subTitle" idx="7"/>
          </p:nvPr>
        </p:nvSpPr>
        <p:spPr>
          <a:xfrm>
            <a:off x="1321549" y="2688584"/>
            <a:ext cx="1978200" cy="13568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Wingdings" panose="05000000000000000000" pitchFamily="2" charset="2"/>
              </a:rPr>
              <a:t>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Flowchart</a:t>
            </a:r>
            <a:endParaRPr b="1" dirty="0">
              <a:solidFill>
                <a:schemeClr val="accen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405A10-00E2-4949-AC51-81D6B20931F4}"/>
              </a:ext>
            </a:extLst>
          </p:cNvPr>
          <p:cNvGrpSpPr/>
          <p:nvPr/>
        </p:nvGrpSpPr>
        <p:grpSpPr>
          <a:xfrm>
            <a:off x="4545124" y="724027"/>
            <a:ext cx="1137147" cy="409743"/>
            <a:chOff x="1883228" y="945567"/>
            <a:chExt cx="1379376" cy="687290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4C753E3B-2BEA-4DF8-BD22-DDD7A8BE9691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5B03E1F-7C72-472D-99C0-DB8175DEE289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8" name="Google Shape;10000;p73">
              <a:extLst>
                <a:ext uri="{FF2B5EF4-FFF2-40B4-BE49-F238E27FC236}">
                  <a16:creationId xmlns:a16="http://schemas.microsoft.com/office/drawing/2014/main" id="{7303C700-3393-4300-8729-0D5432D5A6CD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00;p73">
              <a:extLst>
                <a:ext uri="{FF2B5EF4-FFF2-40B4-BE49-F238E27FC236}">
                  <a16:creationId xmlns:a16="http://schemas.microsoft.com/office/drawing/2014/main" id="{FACF85F1-B643-4C8B-BAA5-6ECB03CDF7F2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00;p73">
              <a:extLst>
                <a:ext uri="{FF2B5EF4-FFF2-40B4-BE49-F238E27FC236}">
                  <a16:creationId xmlns:a16="http://schemas.microsoft.com/office/drawing/2014/main" id="{344457ED-35DB-444D-BC92-A0693272F4D5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00;p73">
              <a:extLst>
                <a:ext uri="{FF2B5EF4-FFF2-40B4-BE49-F238E27FC236}">
                  <a16:creationId xmlns:a16="http://schemas.microsoft.com/office/drawing/2014/main" id="{58E663B1-FDEA-4314-9C44-DDF2021FBBFD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00;p73">
              <a:extLst>
                <a:ext uri="{FF2B5EF4-FFF2-40B4-BE49-F238E27FC236}">
                  <a16:creationId xmlns:a16="http://schemas.microsoft.com/office/drawing/2014/main" id="{D3757EB5-C9D6-4D3A-B1CE-6F1E7209EF59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00;p73">
              <a:extLst>
                <a:ext uri="{FF2B5EF4-FFF2-40B4-BE49-F238E27FC236}">
                  <a16:creationId xmlns:a16="http://schemas.microsoft.com/office/drawing/2014/main" id="{28385F78-58D9-4B5E-AA94-211DD53B3CFD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F1DB63-AE87-45C2-9DB1-7565C72537A7}"/>
              </a:ext>
            </a:extLst>
          </p:cNvPr>
          <p:cNvGrpSpPr/>
          <p:nvPr/>
        </p:nvGrpSpPr>
        <p:grpSpPr>
          <a:xfrm>
            <a:off x="4423933" y="1362726"/>
            <a:ext cx="1485707" cy="1726900"/>
            <a:chOff x="1457205" y="1814377"/>
            <a:chExt cx="1280741" cy="1377955"/>
          </a:xfrm>
        </p:grpSpPr>
        <p:sp>
          <p:nvSpPr>
            <p:cNvPr id="15" name="Google Shape;9995;p73">
              <a:extLst>
                <a:ext uri="{FF2B5EF4-FFF2-40B4-BE49-F238E27FC236}">
                  <a16:creationId xmlns:a16="http://schemas.microsoft.com/office/drawing/2014/main" id="{EF44BE88-FED7-47D8-931D-96256866FFD5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996;p73">
              <a:extLst>
                <a:ext uri="{FF2B5EF4-FFF2-40B4-BE49-F238E27FC236}">
                  <a16:creationId xmlns:a16="http://schemas.microsoft.com/office/drawing/2014/main" id="{8E25B8D2-CC3B-4F35-B87A-3634C5A97553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995;p73">
              <a:extLst>
                <a:ext uri="{FF2B5EF4-FFF2-40B4-BE49-F238E27FC236}">
                  <a16:creationId xmlns:a16="http://schemas.microsoft.com/office/drawing/2014/main" id="{C9595865-C712-4697-9CA4-C956612AF06E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996;p73">
              <a:extLst>
                <a:ext uri="{FF2B5EF4-FFF2-40B4-BE49-F238E27FC236}">
                  <a16:creationId xmlns:a16="http://schemas.microsoft.com/office/drawing/2014/main" id="{EF028757-B305-4247-BF2D-FB73252218A1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10468;p75">
              <a:extLst>
                <a:ext uri="{FF2B5EF4-FFF2-40B4-BE49-F238E27FC236}">
                  <a16:creationId xmlns:a16="http://schemas.microsoft.com/office/drawing/2014/main" id="{513C3EF3-6A80-4F8B-86DD-1FD15800122F}"/>
                </a:ext>
              </a:extLst>
            </p:cNvPr>
            <p:cNvGrpSpPr/>
            <p:nvPr/>
          </p:nvGrpSpPr>
          <p:grpSpPr>
            <a:xfrm rot="2097047">
              <a:off x="2222306" y="1814377"/>
              <a:ext cx="515640" cy="487688"/>
              <a:chOff x="2863348" y="3928411"/>
              <a:chExt cx="515640" cy="487688"/>
            </a:xfrm>
          </p:grpSpPr>
          <p:sp>
            <p:nvSpPr>
              <p:cNvPr id="20" name="Google Shape;10469;p75">
                <a:extLst>
                  <a:ext uri="{FF2B5EF4-FFF2-40B4-BE49-F238E27FC236}">
                    <a16:creationId xmlns:a16="http://schemas.microsoft.com/office/drawing/2014/main" id="{CFFCB77C-11CC-4F9F-8C55-22A5CFDDA5C9}"/>
                  </a:ext>
                </a:extLst>
              </p:cNvPr>
              <p:cNvSpPr/>
              <p:nvPr/>
            </p:nvSpPr>
            <p:spPr>
              <a:xfrm>
                <a:off x="2863348" y="3928411"/>
                <a:ext cx="515640" cy="487687"/>
              </a:xfrm>
              <a:custGeom>
                <a:avLst/>
                <a:gdLst/>
                <a:ahLst/>
                <a:cxnLst/>
                <a:rect l="l" t="t" r="r" b="b"/>
                <a:pathLst>
                  <a:path w="18447" h="17447" extrusionOk="0">
                    <a:moveTo>
                      <a:pt x="4813" y="14113"/>
                    </a:moveTo>
                    <a:lnTo>
                      <a:pt x="5966" y="14213"/>
                    </a:lnTo>
                    <a:lnTo>
                      <a:pt x="5941" y="14539"/>
                    </a:lnTo>
                    <a:lnTo>
                      <a:pt x="5916" y="16719"/>
                    </a:lnTo>
                    <a:lnTo>
                      <a:pt x="5339" y="17045"/>
                    </a:lnTo>
                    <a:lnTo>
                      <a:pt x="4662" y="16744"/>
                    </a:lnTo>
                    <a:lnTo>
                      <a:pt x="4161" y="16494"/>
                    </a:lnTo>
                    <a:lnTo>
                      <a:pt x="4813" y="14113"/>
                    </a:lnTo>
                    <a:close/>
                    <a:moveTo>
                      <a:pt x="3886" y="1"/>
                    </a:moveTo>
                    <a:cubicBezTo>
                      <a:pt x="3869" y="1"/>
                      <a:pt x="3852" y="1"/>
                      <a:pt x="3835" y="2"/>
                    </a:cubicBezTo>
                    <a:cubicBezTo>
                      <a:pt x="2231" y="128"/>
                      <a:pt x="1755" y="1155"/>
                      <a:pt x="1755" y="1155"/>
                    </a:cubicBezTo>
                    <a:lnTo>
                      <a:pt x="1" y="1406"/>
                    </a:lnTo>
                    <a:lnTo>
                      <a:pt x="828" y="2133"/>
                    </a:lnTo>
                    <a:lnTo>
                      <a:pt x="101" y="3110"/>
                    </a:lnTo>
                    <a:lnTo>
                      <a:pt x="1630" y="3110"/>
                    </a:lnTo>
                    <a:lnTo>
                      <a:pt x="1730" y="3461"/>
                    </a:lnTo>
                    <a:lnTo>
                      <a:pt x="4437" y="12935"/>
                    </a:lnTo>
                    <a:lnTo>
                      <a:pt x="3484" y="16644"/>
                    </a:lnTo>
                    <a:cubicBezTo>
                      <a:pt x="2607" y="16895"/>
                      <a:pt x="1078" y="17371"/>
                      <a:pt x="1028" y="17446"/>
                    </a:cubicBezTo>
                    <a:lnTo>
                      <a:pt x="8622" y="17446"/>
                    </a:lnTo>
                    <a:lnTo>
                      <a:pt x="7194" y="16970"/>
                    </a:lnTo>
                    <a:lnTo>
                      <a:pt x="6692" y="16820"/>
                    </a:lnTo>
                    <a:lnTo>
                      <a:pt x="6993" y="14363"/>
                    </a:lnTo>
                    <a:lnTo>
                      <a:pt x="11780" y="13561"/>
                    </a:lnTo>
                    <a:lnTo>
                      <a:pt x="12006" y="13987"/>
                    </a:lnTo>
                    <a:lnTo>
                      <a:pt x="13785" y="17446"/>
                    </a:lnTo>
                    <a:lnTo>
                      <a:pt x="18447" y="17446"/>
                    </a:lnTo>
                    <a:lnTo>
                      <a:pt x="13585" y="12634"/>
                    </a:lnTo>
                    <a:cubicBezTo>
                      <a:pt x="12632" y="7922"/>
                      <a:pt x="8221" y="4664"/>
                      <a:pt x="8221" y="4664"/>
                    </a:cubicBezTo>
                    <a:cubicBezTo>
                      <a:pt x="8221" y="4664"/>
                      <a:pt x="6642" y="1982"/>
                      <a:pt x="5189" y="679"/>
                    </a:cubicBezTo>
                    <a:cubicBezTo>
                      <a:pt x="4709" y="271"/>
                      <a:pt x="4274" y="1"/>
                      <a:pt x="3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0470;p75">
                <a:extLst>
                  <a:ext uri="{FF2B5EF4-FFF2-40B4-BE49-F238E27FC236}">
                    <a16:creationId xmlns:a16="http://schemas.microsoft.com/office/drawing/2014/main" id="{C03DDB52-8452-4F40-B041-E7A715E22A91}"/>
                  </a:ext>
                </a:extLst>
              </p:cNvPr>
              <p:cNvSpPr/>
              <p:nvPr/>
            </p:nvSpPr>
            <p:spPr>
              <a:xfrm>
                <a:off x="2875955" y="3938894"/>
                <a:ext cx="503033" cy="477205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17072" extrusionOk="0">
                    <a:moveTo>
                      <a:pt x="4362" y="13738"/>
                    </a:moveTo>
                    <a:lnTo>
                      <a:pt x="5515" y="13838"/>
                    </a:lnTo>
                    <a:lnTo>
                      <a:pt x="5966" y="14189"/>
                    </a:lnTo>
                    <a:lnTo>
                      <a:pt x="5916" y="16695"/>
                    </a:lnTo>
                    <a:lnTo>
                      <a:pt x="5339" y="17046"/>
                    </a:lnTo>
                    <a:lnTo>
                      <a:pt x="3710" y="16119"/>
                    </a:lnTo>
                    <a:lnTo>
                      <a:pt x="4362" y="13738"/>
                    </a:lnTo>
                    <a:close/>
                    <a:moveTo>
                      <a:pt x="3906" y="0"/>
                    </a:moveTo>
                    <a:cubicBezTo>
                      <a:pt x="3883" y="0"/>
                      <a:pt x="3859" y="1"/>
                      <a:pt x="3835" y="3"/>
                    </a:cubicBezTo>
                    <a:cubicBezTo>
                      <a:pt x="2231" y="129"/>
                      <a:pt x="1780" y="1131"/>
                      <a:pt x="1780" y="1131"/>
                    </a:cubicBezTo>
                    <a:lnTo>
                      <a:pt x="1" y="1407"/>
                    </a:lnTo>
                    <a:lnTo>
                      <a:pt x="828" y="2109"/>
                    </a:lnTo>
                    <a:lnTo>
                      <a:pt x="402" y="2735"/>
                    </a:lnTo>
                    <a:lnTo>
                      <a:pt x="1179" y="2735"/>
                    </a:lnTo>
                    <a:lnTo>
                      <a:pt x="1655" y="3086"/>
                    </a:lnTo>
                    <a:lnTo>
                      <a:pt x="4462" y="12911"/>
                    </a:lnTo>
                    <a:lnTo>
                      <a:pt x="3485" y="16620"/>
                    </a:lnTo>
                    <a:cubicBezTo>
                      <a:pt x="3084" y="16745"/>
                      <a:pt x="2507" y="16921"/>
                      <a:pt x="2031" y="17071"/>
                    </a:cubicBezTo>
                    <a:lnTo>
                      <a:pt x="7545" y="17071"/>
                    </a:lnTo>
                    <a:lnTo>
                      <a:pt x="6241" y="16445"/>
                    </a:lnTo>
                    <a:lnTo>
                      <a:pt x="6542" y="13988"/>
                    </a:lnTo>
                    <a:lnTo>
                      <a:pt x="11329" y="13186"/>
                    </a:lnTo>
                    <a:lnTo>
                      <a:pt x="13610" y="17071"/>
                    </a:lnTo>
                    <a:lnTo>
                      <a:pt x="17996" y="17071"/>
                    </a:lnTo>
                    <a:lnTo>
                      <a:pt x="13134" y="12259"/>
                    </a:lnTo>
                    <a:cubicBezTo>
                      <a:pt x="12181" y="7547"/>
                      <a:pt x="7770" y="4289"/>
                      <a:pt x="7770" y="4289"/>
                    </a:cubicBezTo>
                    <a:cubicBezTo>
                      <a:pt x="7770" y="4289"/>
                      <a:pt x="6191" y="1607"/>
                      <a:pt x="4738" y="304"/>
                    </a:cubicBezTo>
                    <a:cubicBezTo>
                      <a:pt x="4440" y="121"/>
                      <a:pt x="4163" y="0"/>
                      <a:pt x="3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A9423E-CF27-4646-A5E1-E4C1DE9D8376}"/>
              </a:ext>
            </a:extLst>
          </p:cNvPr>
          <p:cNvGrpSpPr/>
          <p:nvPr/>
        </p:nvGrpSpPr>
        <p:grpSpPr>
          <a:xfrm>
            <a:off x="5974899" y="2090132"/>
            <a:ext cx="2064811" cy="595270"/>
            <a:chOff x="3819246" y="3020206"/>
            <a:chExt cx="2949434" cy="1151535"/>
          </a:xfrm>
        </p:grpSpPr>
        <p:sp>
          <p:nvSpPr>
            <p:cNvPr id="23" name="Flowchart: Data 22">
              <a:extLst>
                <a:ext uri="{FF2B5EF4-FFF2-40B4-BE49-F238E27FC236}">
                  <a16:creationId xmlns:a16="http://schemas.microsoft.com/office/drawing/2014/main" id="{C7835F2A-6E86-4EC5-94C8-C7313C61B2BB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Data 23">
              <a:extLst>
                <a:ext uri="{FF2B5EF4-FFF2-40B4-BE49-F238E27FC236}">
                  <a16:creationId xmlns:a16="http://schemas.microsoft.com/office/drawing/2014/main" id="{6EFFE2BB-8C6C-4E0E-A280-C5BC93871E37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Print “Player wins the game!”</a:t>
              </a:r>
            </a:p>
          </p:txBody>
        </p:sp>
        <p:sp>
          <p:nvSpPr>
            <p:cNvPr id="25" name="Google Shape;10000;p73">
              <a:extLst>
                <a:ext uri="{FF2B5EF4-FFF2-40B4-BE49-F238E27FC236}">
                  <a16:creationId xmlns:a16="http://schemas.microsoft.com/office/drawing/2014/main" id="{069A88A4-205A-41A5-8464-0BF1E2E03293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00;p73">
              <a:extLst>
                <a:ext uri="{FF2B5EF4-FFF2-40B4-BE49-F238E27FC236}">
                  <a16:creationId xmlns:a16="http://schemas.microsoft.com/office/drawing/2014/main" id="{EF52BC87-4A71-43A8-9234-4CFBA122C2F2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00;p73">
              <a:extLst>
                <a:ext uri="{FF2B5EF4-FFF2-40B4-BE49-F238E27FC236}">
                  <a16:creationId xmlns:a16="http://schemas.microsoft.com/office/drawing/2014/main" id="{A1430C0D-BA4C-400D-82C7-4FA7C3EAC99E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00;p73">
              <a:extLst>
                <a:ext uri="{FF2B5EF4-FFF2-40B4-BE49-F238E27FC236}">
                  <a16:creationId xmlns:a16="http://schemas.microsoft.com/office/drawing/2014/main" id="{18FF6D2A-6297-4854-8CEC-A1C64A5F5371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00;p73">
              <a:extLst>
                <a:ext uri="{FF2B5EF4-FFF2-40B4-BE49-F238E27FC236}">
                  <a16:creationId xmlns:a16="http://schemas.microsoft.com/office/drawing/2014/main" id="{31689ACF-D9F0-4B46-BEC2-DAE3863DE05B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00;p73">
              <a:extLst>
                <a:ext uri="{FF2B5EF4-FFF2-40B4-BE49-F238E27FC236}">
                  <a16:creationId xmlns:a16="http://schemas.microsoft.com/office/drawing/2014/main" id="{958AD2C4-BD8C-4B88-A410-52A942E5F611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0258;p74">
              <a:extLst>
                <a:ext uri="{FF2B5EF4-FFF2-40B4-BE49-F238E27FC236}">
                  <a16:creationId xmlns:a16="http://schemas.microsoft.com/office/drawing/2014/main" id="{3AE245EA-262F-44D7-8D0D-7D8FF1BF5DB1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32" name="Google Shape;10259;p74">
                <a:extLst>
                  <a:ext uri="{FF2B5EF4-FFF2-40B4-BE49-F238E27FC236}">
                    <a16:creationId xmlns:a16="http://schemas.microsoft.com/office/drawing/2014/main" id="{7D62F6A4-10DE-4180-A69E-59FBEBAB2D08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0260;p74">
                <a:extLst>
                  <a:ext uri="{FF2B5EF4-FFF2-40B4-BE49-F238E27FC236}">
                    <a16:creationId xmlns:a16="http://schemas.microsoft.com/office/drawing/2014/main" id="{E6149ACF-C928-42F0-BECE-453D8F272685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0261;p74">
                <a:extLst>
                  <a:ext uri="{FF2B5EF4-FFF2-40B4-BE49-F238E27FC236}">
                    <a16:creationId xmlns:a16="http://schemas.microsoft.com/office/drawing/2014/main" id="{ECB36191-DF19-4A70-8A87-09A85E9101E9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0262;p74">
                <a:extLst>
                  <a:ext uri="{FF2B5EF4-FFF2-40B4-BE49-F238E27FC236}">
                    <a16:creationId xmlns:a16="http://schemas.microsoft.com/office/drawing/2014/main" id="{440C207F-AE83-424F-86D6-6C20480B8731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0263;p74">
                <a:extLst>
                  <a:ext uri="{FF2B5EF4-FFF2-40B4-BE49-F238E27FC236}">
                    <a16:creationId xmlns:a16="http://schemas.microsoft.com/office/drawing/2014/main" id="{A607F44F-7CEB-4BD5-93F7-F084082EE964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0264;p74">
                <a:extLst>
                  <a:ext uri="{FF2B5EF4-FFF2-40B4-BE49-F238E27FC236}">
                    <a16:creationId xmlns:a16="http://schemas.microsoft.com/office/drawing/2014/main" id="{21573999-AEDC-413C-8395-02FF75389084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0265;p74">
                <a:extLst>
                  <a:ext uri="{FF2B5EF4-FFF2-40B4-BE49-F238E27FC236}">
                    <a16:creationId xmlns:a16="http://schemas.microsoft.com/office/drawing/2014/main" id="{E078EE9C-FCD0-4B43-A8EB-01563127F3F6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0266;p74">
                <a:extLst>
                  <a:ext uri="{FF2B5EF4-FFF2-40B4-BE49-F238E27FC236}">
                    <a16:creationId xmlns:a16="http://schemas.microsoft.com/office/drawing/2014/main" id="{BDA3055D-BD82-4437-A2F9-9FF9B2DE1597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0267;p74">
                <a:extLst>
                  <a:ext uri="{FF2B5EF4-FFF2-40B4-BE49-F238E27FC236}">
                    <a16:creationId xmlns:a16="http://schemas.microsoft.com/office/drawing/2014/main" id="{4D7FD4C4-A5AA-4F2D-B835-ED2A7E6BD90B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0268;p74">
                <a:extLst>
                  <a:ext uri="{FF2B5EF4-FFF2-40B4-BE49-F238E27FC236}">
                    <a16:creationId xmlns:a16="http://schemas.microsoft.com/office/drawing/2014/main" id="{6AF44099-5F12-4518-AF1C-0A5785179360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0269;p74">
                <a:extLst>
                  <a:ext uri="{FF2B5EF4-FFF2-40B4-BE49-F238E27FC236}">
                    <a16:creationId xmlns:a16="http://schemas.microsoft.com/office/drawing/2014/main" id="{F439DDD2-FF8A-4B23-93B7-495DDEA4C44D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0270;p74">
                <a:extLst>
                  <a:ext uri="{FF2B5EF4-FFF2-40B4-BE49-F238E27FC236}">
                    <a16:creationId xmlns:a16="http://schemas.microsoft.com/office/drawing/2014/main" id="{12D7D603-C196-4BD0-B847-7209AF54B496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0271;p74">
                <a:extLst>
                  <a:ext uri="{FF2B5EF4-FFF2-40B4-BE49-F238E27FC236}">
                    <a16:creationId xmlns:a16="http://schemas.microsoft.com/office/drawing/2014/main" id="{834E825B-EFC0-4DE7-839F-3B85EFB08B61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0272;p74">
                <a:extLst>
                  <a:ext uri="{FF2B5EF4-FFF2-40B4-BE49-F238E27FC236}">
                    <a16:creationId xmlns:a16="http://schemas.microsoft.com/office/drawing/2014/main" id="{A5C76AF2-B568-49D6-BA62-7C2AF1989742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0273;p74">
                <a:extLst>
                  <a:ext uri="{FF2B5EF4-FFF2-40B4-BE49-F238E27FC236}">
                    <a16:creationId xmlns:a16="http://schemas.microsoft.com/office/drawing/2014/main" id="{C76D3595-E51B-4661-84DB-00D5A8ED1E48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0274;p74">
                <a:extLst>
                  <a:ext uri="{FF2B5EF4-FFF2-40B4-BE49-F238E27FC236}">
                    <a16:creationId xmlns:a16="http://schemas.microsoft.com/office/drawing/2014/main" id="{B1C7734F-FB77-4705-9111-570ADE6BAEE1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0275;p74">
                <a:extLst>
                  <a:ext uri="{FF2B5EF4-FFF2-40B4-BE49-F238E27FC236}">
                    <a16:creationId xmlns:a16="http://schemas.microsoft.com/office/drawing/2014/main" id="{EF9FBA9D-8D25-4548-85ED-62E683121C2C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0276;p74">
                <a:extLst>
                  <a:ext uri="{FF2B5EF4-FFF2-40B4-BE49-F238E27FC236}">
                    <a16:creationId xmlns:a16="http://schemas.microsoft.com/office/drawing/2014/main" id="{8066EB5B-44CA-490B-9228-D4D74BA361F9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0277;p74">
                <a:extLst>
                  <a:ext uri="{FF2B5EF4-FFF2-40B4-BE49-F238E27FC236}">
                    <a16:creationId xmlns:a16="http://schemas.microsoft.com/office/drawing/2014/main" id="{AAB953F1-139F-4275-B69F-D4BED390017A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8064;p49">
            <a:extLst>
              <a:ext uri="{FF2B5EF4-FFF2-40B4-BE49-F238E27FC236}">
                <a16:creationId xmlns:a16="http://schemas.microsoft.com/office/drawing/2014/main" id="{0FD60124-42C1-4154-913E-4B4ECFE78C48}"/>
              </a:ext>
            </a:extLst>
          </p:cNvPr>
          <p:cNvSpPr txBox="1">
            <a:spLocks/>
          </p:cNvSpPr>
          <p:nvPr/>
        </p:nvSpPr>
        <p:spPr>
          <a:xfrm>
            <a:off x="4525617" y="1942282"/>
            <a:ext cx="1095429" cy="53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1050" b="1" dirty="0">
                <a:solidFill>
                  <a:schemeClr val="bg1"/>
                </a:solidFill>
              </a:rPr>
              <a:t>If player’s all pawn off the board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02ABD4B-BD37-4526-9B2E-AA5218803B5A}"/>
              </a:ext>
            </a:extLst>
          </p:cNvPr>
          <p:cNvGrpSpPr/>
          <p:nvPr/>
        </p:nvGrpSpPr>
        <p:grpSpPr>
          <a:xfrm>
            <a:off x="5046335" y="1169555"/>
            <a:ext cx="89798" cy="264701"/>
            <a:chOff x="4469435" y="1208840"/>
            <a:chExt cx="284850" cy="846631"/>
          </a:xfrm>
        </p:grpSpPr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8CB4DB63-E11C-490F-8D33-53C44B10399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Chevron 53">
              <a:extLst>
                <a:ext uri="{FF2B5EF4-FFF2-40B4-BE49-F238E27FC236}">
                  <a16:creationId xmlns:a16="http://schemas.microsoft.com/office/drawing/2014/main" id="{D9E5F31C-6E92-4595-AD05-24B23A2F571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8E29780B-731C-4148-A504-CFC8E6B70253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3C70F8-34AE-4322-970A-C54A813DC61A}"/>
              </a:ext>
            </a:extLst>
          </p:cNvPr>
          <p:cNvGrpSpPr/>
          <p:nvPr/>
        </p:nvGrpSpPr>
        <p:grpSpPr>
          <a:xfrm rot="16200000">
            <a:off x="5900720" y="2029317"/>
            <a:ext cx="142223" cy="457316"/>
            <a:chOff x="4469435" y="1208840"/>
            <a:chExt cx="284850" cy="846631"/>
          </a:xfrm>
        </p:grpSpPr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447CB1A0-30AB-44F4-8DDE-494E0CA6A0DA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3DB8B808-43BD-404B-8AEC-5B24020DB4A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hevron 58">
              <a:extLst>
                <a:ext uri="{FF2B5EF4-FFF2-40B4-BE49-F238E27FC236}">
                  <a16:creationId xmlns:a16="http://schemas.microsoft.com/office/drawing/2014/main" id="{22969478-C727-4868-9AEB-BAF64BDC875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B903EE-7A30-40B3-8C25-21626E409B7F}"/>
              </a:ext>
            </a:extLst>
          </p:cNvPr>
          <p:cNvGrpSpPr/>
          <p:nvPr/>
        </p:nvGrpSpPr>
        <p:grpSpPr>
          <a:xfrm>
            <a:off x="4760760" y="3168753"/>
            <a:ext cx="89798" cy="264701"/>
            <a:chOff x="4469435" y="1208840"/>
            <a:chExt cx="284850" cy="846631"/>
          </a:xfrm>
        </p:grpSpPr>
        <p:sp>
          <p:nvSpPr>
            <p:cNvPr id="61" name="Arrow: Down 60">
              <a:extLst>
                <a:ext uri="{FF2B5EF4-FFF2-40B4-BE49-F238E27FC236}">
                  <a16:creationId xmlns:a16="http://schemas.microsoft.com/office/drawing/2014/main" id="{21C6D6AC-BB9F-46EB-89CA-643928C319C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895BA1E4-9D35-4862-B711-09BDE0082B0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E5D2B8D9-5156-4642-8308-704151E3C726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B9AF573-D910-45D6-AF8A-25C353980D3F}"/>
              </a:ext>
            </a:extLst>
          </p:cNvPr>
          <p:cNvGrpSpPr/>
          <p:nvPr/>
        </p:nvGrpSpPr>
        <p:grpSpPr>
          <a:xfrm>
            <a:off x="4107112" y="3485899"/>
            <a:ext cx="1575159" cy="688148"/>
            <a:chOff x="3677023" y="945567"/>
            <a:chExt cx="1901760" cy="8845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AB31C6-99BA-49A9-9CA3-829AA2FA9553}"/>
                </a:ext>
              </a:extLst>
            </p:cNvPr>
            <p:cNvSpPr/>
            <p:nvPr/>
          </p:nvSpPr>
          <p:spPr>
            <a:xfrm>
              <a:off x="3731452" y="992155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B0EC5D7-A561-452C-A0CE-EA15EF21BEC6}"/>
                </a:ext>
              </a:extLst>
            </p:cNvPr>
            <p:cNvSpPr/>
            <p:nvPr/>
          </p:nvSpPr>
          <p:spPr>
            <a:xfrm>
              <a:off x="3677023" y="945567"/>
              <a:ext cx="1847331" cy="837966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Continue making roll and moves</a:t>
              </a:r>
            </a:p>
          </p:txBody>
        </p:sp>
        <p:sp>
          <p:nvSpPr>
            <p:cNvPr id="67" name="Google Shape;10000;p73">
              <a:extLst>
                <a:ext uri="{FF2B5EF4-FFF2-40B4-BE49-F238E27FC236}">
                  <a16:creationId xmlns:a16="http://schemas.microsoft.com/office/drawing/2014/main" id="{DC50DA4D-1A36-4659-AF08-2CF22B6153FC}"/>
                </a:ext>
              </a:extLst>
            </p:cNvPr>
            <p:cNvSpPr/>
            <p:nvPr/>
          </p:nvSpPr>
          <p:spPr>
            <a:xfrm flipH="1">
              <a:off x="5197635" y="10851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00;p73">
              <a:extLst>
                <a:ext uri="{FF2B5EF4-FFF2-40B4-BE49-F238E27FC236}">
                  <a16:creationId xmlns:a16="http://schemas.microsoft.com/office/drawing/2014/main" id="{5A01922B-C1A7-494D-8313-CF7CCE25D20E}"/>
                </a:ext>
              </a:extLst>
            </p:cNvPr>
            <p:cNvSpPr/>
            <p:nvPr/>
          </p:nvSpPr>
          <p:spPr>
            <a:xfrm flipH="1">
              <a:off x="5094924" y="122888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00;p73">
              <a:extLst>
                <a:ext uri="{FF2B5EF4-FFF2-40B4-BE49-F238E27FC236}">
                  <a16:creationId xmlns:a16="http://schemas.microsoft.com/office/drawing/2014/main" id="{B15339BE-C0ED-4F30-8502-F95FBC5B76B5}"/>
                </a:ext>
              </a:extLst>
            </p:cNvPr>
            <p:cNvSpPr/>
            <p:nvPr/>
          </p:nvSpPr>
          <p:spPr>
            <a:xfrm flipH="1">
              <a:off x="5217443" y="134156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00;p73">
              <a:extLst>
                <a:ext uri="{FF2B5EF4-FFF2-40B4-BE49-F238E27FC236}">
                  <a16:creationId xmlns:a16="http://schemas.microsoft.com/office/drawing/2014/main" id="{0017DE36-DF2D-4023-BF24-464F40171B2A}"/>
                </a:ext>
              </a:extLst>
            </p:cNvPr>
            <p:cNvSpPr/>
            <p:nvPr/>
          </p:nvSpPr>
          <p:spPr>
            <a:xfrm flipH="1">
              <a:off x="3731452" y="169525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10456;p75">
              <a:extLst>
                <a:ext uri="{FF2B5EF4-FFF2-40B4-BE49-F238E27FC236}">
                  <a16:creationId xmlns:a16="http://schemas.microsoft.com/office/drawing/2014/main" id="{87235BE7-CBFC-470F-AB1D-0FEEB8FE096B}"/>
                </a:ext>
              </a:extLst>
            </p:cNvPr>
            <p:cNvGrpSpPr/>
            <p:nvPr/>
          </p:nvGrpSpPr>
          <p:grpSpPr>
            <a:xfrm>
              <a:off x="3706442" y="1207360"/>
              <a:ext cx="231224" cy="510693"/>
              <a:chOff x="3905183" y="2125650"/>
              <a:chExt cx="231224" cy="510693"/>
            </a:xfrm>
          </p:grpSpPr>
          <p:sp>
            <p:nvSpPr>
              <p:cNvPr id="72" name="Google Shape;10457;p75">
                <a:extLst>
                  <a:ext uri="{FF2B5EF4-FFF2-40B4-BE49-F238E27FC236}">
                    <a16:creationId xmlns:a16="http://schemas.microsoft.com/office/drawing/2014/main" id="{AD9FE60D-24B7-4169-9019-272CC801DCD6}"/>
                  </a:ext>
                </a:extLst>
              </p:cNvPr>
              <p:cNvSpPr/>
              <p:nvPr/>
            </p:nvSpPr>
            <p:spPr>
              <a:xfrm>
                <a:off x="3905183" y="2125650"/>
                <a:ext cx="231223" cy="510692"/>
              </a:xfrm>
              <a:custGeom>
                <a:avLst/>
                <a:gdLst/>
                <a:ahLst/>
                <a:cxnLst/>
                <a:rect l="l" t="t" r="r" b="b"/>
                <a:pathLst>
                  <a:path w="8272" h="18270" extrusionOk="0">
                    <a:moveTo>
                      <a:pt x="3605" y="0"/>
                    </a:moveTo>
                    <a:cubicBezTo>
                      <a:pt x="1979" y="0"/>
                      <a:pt x="478" y="909"/>
                      <a:pt x="276" y="2580"/>
                    </a:cubicBezTo>
                    <a:cubicBezTo>
                      <a:pt x="0" y="4786"/>
                      <a:pt x="777" y="6114"/>
                      <a:pt x="1529" y="6841"/>
                    </a:cubicBezTo>
                    <a:lnTo>
                      <a:pt x="1554" y="6841"/>
                    </a:lnTo>
                    <a:cubicBezTo>
                      <a:pt x="2206" y="7468"/>
                      <a:pt x="2857" y="7668"/>
                      <a:pt x="2857" y="7668"/>
                    </a:cubicBezTo>
                    <a:lnTo>
                      <a:pt x="2857" y="7919"/>
                    </a:lnTo>
                    <a:lnTo>
                      <a:pt x="3058" y="18270"/>
                    </a:lnTo>
                    <a:lnTo>
                      <a:pt x="5013" y="18270"/>
                    </a:lnTo>
                    <a:lnTo>
                      <a:pt x="4136" y="7092"/>
                    </a:lnTo>
                    <a:lnTo>
                      <a:pt x="4111" y="6741"/>
                    </a:lnTo>
                    <a:cubicBezTo>
                      <a:pt x="3534" y="6741"/>
                      <a:pt x="2983" y="6490"/>
                      <a:pt x="2557" y="6089"/>
                    </a:cubicBezTo>
                    <a:cubicBezTo>
                      <a:pt x="963" y="4667"/>
                      <a:pt x="616" y="1373"/>
                      <a:pt x="3303" y="1373"/>
                    </a:cubicBezTo>
                    <a:cubicBezTo>
                      <a:pt x="3362" y="1373"/>
                      <a:pt x="3422" y="1374"/>
                      <a:pt x="3484" y="1377"/>
                    </a:cubicBezTo>
                    <a:cubicBezTo>
                      <a:pt x="4512" y="1453"/>
                      <a:pt x="5188" y="1854"/>
                      <a:pt x="5614" y="2430"/>
                    </a:cubicBezTo>
                    <a:cubicBezTo>
                      <a:pt x="6742" y="3909"/>
                      <a:pt x="6291" y="6365"/>
                      <a:pt x="6291" y="6365"/>
                    </a:cubicBezTo>
                    <a:lnTo>
                      <a:pt x="6717" y="6390"/>
                    </a:lnTo>
                    <a:lnTo>
                      <a:pt x="7870" y="6440"/>
                    </a:lnTo>
                    <a:cubicBezTo>
                      <a:pt x="8271" y="4210"/>
                      <a:pt x="7820" y="2605"/>
                      <a:pt x="6943" y="1553"/>
                    </a:cubicBezTo>
                    <a:cubicBezTo>
                      <a:pt x="6079" y="498"/>
                      <a:pt x="4808" y="0"/>
                      <a:pt x="3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0458;p75">
                <a:extLst>
                  <a:ext uri="{FF2B5EF4-FFF2-40B4-BE49-F238E27FC236}">
                    <a16:creationId xmlns:a16="http://schemas.microsoft.com/office/drawing/2014/main" id="{4017AD2F-FE0A-49F4-A825-11B86D10C976}"/>
                  </a:ext>
                </a:extLst>
              </p:cNvPr>
              <p:cNvSpPr/>
              <p:nvPr/>
            </p:nvSpPr>
            <p:spPr>
              <a:xfrm>
                <a:off x="3916393" y="2136329"/>
                <a:ext cx="220014" cy="500014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17888" extrusionOk="0">
                    <a:moveTo>
                      <a:pt x="3570" y="1"/>
                    </a:moveTo>
                    <a:cubicBezTo>
                      <a:pt x="1944" y="1"/>
                      <a:pt x="439" y="911"/>
                      <a:pt x="226" y="2574"/>
                    </a:cubicBezTo>
                    <a:cubicBezTo>
                      <a:pt x="0" y="4454"/>
                      <a:pt x="502" y="5682"/>
                      <a:pt x="1128" y="6459"/>
                    </a:cubicBezTo>
                    <a:lnTo>
                      <a:pt x="1153" y="6459"/>
                    </a:lnTo>
                    <a:cubicBezTo>
                      <a:pt x="1604" y="7036"/>
                      <a:pt x="2131" y="7361"/>
                      <a:pt x="2456" y="7537"/>
                    </a:cubicBezTo>
                    <a:cubicBezTo>
                      <a:pt x="2682" y="7637"/>
                      <a:pt x="2807" y="7687"/>
                      <a:pt x="2807" y="7687"/>
                    </a:cubicBezTo>
                    <a:lnTo>
                      <a:pt x="3008" y="17888"/>
                    </a:lnTo>
                    <a:lnTo>
                      <a:pt x="4612" y="17888"/>
                    </a:lnTo>
                    <a:lnTo>
                      <a:pt x="3735" y="6710"/>
                    </a:lnTo>
                    <a:cubicBezTo>
                      <a:pt x="3108" y="6635"/>
                      <a:pt x="2557" y="6234"/>
                      <a:pt x="2156" y="5707"/>
                    </a:cubicBezTo>
                    <a:cubicBezTo>
                      <a:pt x="885" y="4168"/>
                      <a:pt x="806" y="1391"/>
                      <a:pt x="3240" y="1391"/>
                    </a:cubicBezTo>
                    <a:cubicBezTo>
                      <a:pt x="3303" y="1391"/>
                      <a:pt x="3367" y="1393"/>
                      <a:pt x="3434" y="1396"/>
                    </a:cubicBezTo>
                    <a:cubicBezTo>
                      <a:pt x="4211" y="1447"/>
                      <a:pt x="4787" y="1697"/>
                      <a:pt x="5213" y="2048"/>
                    </a:cubicBezTo>
                    <a:cubicBezTo>
                      <a:pt x="6441" y="3126"/>
                      <a:pt x="6391" y="5181"/>
                      <a:pt x="6316" y="6008"/>
                    </a:cubicBezTo>
                    <a:lnTo>
                      <a:pt x="7469" y="6058"/>
                    </a:lnTo>
                    <a:cubicBezTo>
                      <a:pt x="7870" y="3828"/>
                      <a:pt x="7419" y="2223"/>
                      <a:pt x="6542" y="1171"/>
                    </a:cubicBezTo>
                    <a:cubicBezTo>
                      <a:pt x="5708" y="377"/>
                      <a:pt x="4614" y="1"/>
                      <a:pt x="3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B7A8D8-A6BB-4350-9AC1-15B547077551}"/>
              </a:ext>
            </a:extLst>
          </p:cNvPr>
          <p:cNvGrpSpPr/>
          <p:nvPr/>
        </p:nvGrpSpPr>
        <p:grpSpPr>
          <a:xfrm>
            <a:off x="6269863" y="3112400"/>
            <a:ext cx="1137147" cy="409743"/>
            <a:chOff x="1883228" y="945567"/>
            <a:chExt cx="1379376" cy="687290"/>
          </a:xfrm>
        </p:grpSpPr>
        <p:sp>
          <p:nvSpPr>
            <p:cNvPr id="75" name="Flowchart: Alternate Process 74">
              <a:extLst>
                <a:ext uri="{FF2B5EF4-FFF2-40B4-BE49-F238E27FC236}">
                  <a16:creationId xmlns:a16="http://schemas.microsoft.com/office/drawing/2014/main" id="{BC25F1D9-0F13-48DF-BB88-E17742F9D90E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310AC0FD-E593-4446-BF39-5B6E96CD9ED5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Stop</a:t>
              </a:r>
            </a:p>
          </p:txBody>
        </p:sp>
        <p:sp>
          <p:nvSpPr>
            <p:cNvPr id="77" name="Google Shape;10000;p73">
              <a:extLst>
                <a:ext uri="{FF2B5EF4-FFF2-40B4-BE49-F238E27FC236}">
                  <a16:creationId xmlns:a16="http://schemas.microsoft.com/office/drawing/2014/main" id="{C61EEFB3-DC15-445F-BCA7-A31AC6A235E2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000;p73">
              <a:extLst>
                <a:ext uri="{FF2B5EF4-FFF2-40B4-BE49-F238E27FC236}">
                  <a16:creationId xmlns:a16="http://schemas.microsoft.com/office/drawing/2014/main" id="{C55EBFF9-3F59-49CA-8539-958F4081610F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000;p73">
              <a:extLst>
                <a:ext uri="{FF2B5EF4-FFF2-40B4-BE49-F238E27FC236}">
                  <a16:creationId xmlns:a16="http://schemas.microsoft.com/office/drawing/2014/main" id="{F00B2A59-CEC2-40FE-8701-7F0FC50F25D1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000;p73">
              <a:extLst>
                <a:ext uri="{FF2B5EF4-FFF2-40B4-BE49-F238E27FC236}">
                  <a16:creationId xmlns:a16="http://schemas.microsoft.com/office/drawing/2014/main" id="{04385AF1-10D1-435F-9BB6-3E0FC5E3A44A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000;p73">
              <a:extLst>
                <a:ext uri="{FF2B5EF4-FFF2-40B4-BE49-F238E27FC236}">
                  <a16:creationId xmlns:a16="http://schemas.microsoft.com/office/drawing/2014/main" id="{12AE1A78-6D99-4860-99C3-C1D1DEF41F18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00;p73">
              <a:extLst>
                <a:ext uri="{FF2B5EF4-FFF2-40B4-BE49-F238E27FC236}">
                  <a16:creationId xmlns:a16="http://schemas.microsoft.com/office/drawing/2014/main" id="{D5A5ED87-9590-44A7-A78F-0592E86C84B6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7310380-8989-4E02-8796-990096D73470}"/>
              </a:ext>
            </a:extLst>
          </p:cNvPr>
          <p:cNvGrpSpPr/>
          <p:nvPr/>
        </p:nvGrpSpPr>
        <p:grpSpPr>
          <a:xfrm>
            <a:off x="6771458" y="2724175"/>
            <a:ext cx="89798" cy="264701"/>
            <a:chOff x="4469435" y="1208840"/>
            <a:chExt cx="284850" cy="846631"/>
          </a:xfrm>
        </p:grpSpPr>
        <p:sp>
          <p:nvSpPr>
            <p:cNvPr id="84" name="Arrow: Down 83">
              <a:extLst>
                <a:ext uri="{FF2B5EF4-FFF2-40B4-BE49-F238E27FC236}">
                  <a16:creationId xmlns:a16="http://schemas.microsoft.com/office/drawing/2014/main" id="{07622248-2677-4B76-BBA5-119F26DB8545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row: Chevron 84">
              <a:extLst>
                <a:ext uri="{FF2B5EF4-FFF2-40B4-BE49-F238E27FC236}">
                  <a16:creationId xmlns:a16="http://schemas.microsoft.com/office/drawing/2014/main" id="{62B8A282-2FEF-425F-8C03-5103D2453310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Arrow: Chevron 85">
              <a:extLst>
                <a:ext uri="{FF2B5EF4-FFF2-40B4-BE49-F238E27FC236}">
                  <a16:creationId xmlns:a16="http://schemas.microsoft.com/office/drawing/2014/main" id="{CBB4D5AE-CF83-46DB-BEB8-57FBB720DC3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2D0F6F-8F24-412B-B1CE-99EEA52A0A95}"/>
              </a:ext>
            </a:extLst>
          </p:cNvPr>
          <p:cNvGrpSpPr/>
          <p:nvPr/>
        </p:nvGrpSpPr>
        <p:grpSpPr>
          <a:xfrm rot="10800000">
            <a:off x="3590395" y="3383084"/>
            <a:ext cx="142223" cy="457316"/>
            <a:chOff x="4469435" y="1208840"/>
            <a:chExt cx="284850" cy="846631"/>
          </a:xfrm>
        </p:grpSpPr>
        <p:sp>
          <p:nvSpPr>
            <p:cNvPr id="88" name="Arrow: Down 87">
              <a:extLst>
                <a:ext uri="{FF2B5EF4-FFF2-40B4-BE49-F238E27FC236}">
                  <a16:creationId xmlns:a16="http://schemas.microsoft.com/office/drawing/2014/main" id="{50AEC2EE-6B09-4CB6-87EF-5785913FB154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Arrow: Chevron 88">
              <a:extLst>
                <a:ext uri="{FF2B5EF4-FFF2-40B4-BE49-F238E27FC236}">
                  <a16:creationId xmlns:a16="http://schemas.microsoft.com/office/drawing/2014/main" id="{9D6E0D7C-EA2D-457B-861B-B30DCC727527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Arrow: Chevron 89">
              <a:extLst>
                <a:ext uri="{FF2B5EF4-FFF2-40B4-BE49-F238E27FC236}">
                  <a16:creationId xmlns:a16="http://schemas.microsoft.com/office/drawing/2014/main" id="{92CFFE4E-89BB-4602-894C-71371F734C70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E1B830-9345-4430-A75F-0A83B2F1A76D}"/>
              </a:ext>
            </a:extLst>
          </p:cNvPr>
          <p:cNvGrpSpPr/>
          <p:nvPr/>
        </p:nvGrpSpPr>
        <p:grpSpPr>
          <a:xfrm rot="10800000">
            <a:off x="3588124" y="2829792"/>
            <a:ext cx="142223" cy="457316"/>
            <a:chOff x="4469435" y="1208840"/>
            <a:chExt cx="284850" cy="846631"/>
          </a:xfrm>
        </p:grpSpPr>
        <p:sp>
          <p:nvSpPr>
            <p:cNvPr id="92" name="Arrow: Down 91">
              <a:extLst>
                <a:ext uri="{FF2B5EF4-FFF2-40B4-BE49-F238E27FC236}">
                  <a16:creationId xmlns:a16="http://schemas.microsoft.com/office/drawing/2014/main" id="{D63E4AC5-8D44-402B-A9E3-5EF1A689CA74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Chevron 92">
              <a:extLst>
                <a:ext uri="{FF2B5EF4-FFF2-40B4-BE49-F238E27FC236}">
                  <a16:creationId xmlns:a16="http://schemas.microsoft.com/office/drawing/2014/main" id="{961FC38E-3FF7-44C3-B0BF-0354992E2B9A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4501BD81-89B6-4300-B027-DF34E5D7BE68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1D6CD39-3F3F-4B95-A46E-C34977251BB8}"/>
              </a:ext>
            </a:extLst>
          </p:cNvPr>
          <p:cNvGrpSpPr/>
          <p:nvPr/>
        </p:nvGrpSpPr>
        <p:grpSpPr>
          <a:xfrm rot="10800000">
            <a:off x="3585853" y="2276500"/>
            <a:ext cx="142223" cy="457316"/>
            <a:chOff x="4469435" y="1208840"/>
            <a:chExt cx="284850" cy="846631"/>
          </a:xfrm>
        </p:grpSpPr>
        <p:sp>
          <p:nvSpPr>
            <p:cNvPr id="96" name="Arrow: Down 95">
              <a:extLst>
                <a:ext uri="{FF2B5EF4-FFF2-40B4-BE49-F238E27FC236}">
                  <a16:creationId xmlns:a16="http://schemas.microsoft.com/office/drawing/2014/main" id="{F6B93934-A1F3-453D-961A-BCA87BCDB00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Chevron 96">
              <a:extLst>
                <a:ext uri="{FF2B5EF4-FFF2-40B4-BE49-F238E27FC236}">
                  <a16:creationId xmlns:a16="http://schemas.microsoft.com/office/drawing/2014/main" id="{B5BDAFD0-D649-4142-9EE8-83F163229AC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E3A50D36-0EAF-46D1-BBB6-A70ADE0BA43A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C1C7C15-C01A-493C-A0A3-044843203D26}"/>
              </a:ext>
            </a:extLst>
          </p:cNvPr>
          <p:cNvGrpSpPr/>
          <p:nvPr/>
        </p:nvGrpSpPr>
        <p:grpSpPr>
          <a:xfrm rot="5400000">
            <a:off x="3809168" y="3510229"/>
            <a:ext cx="142223" cy="457316"/>
            <a:chOff x="4469435" y="1208840"/>
            <a:chExt cx="284850" cy="846631"/>
          </a:xfrm>
        </p:grpSpPr>
        <p:sp>
          <p:nvSpPr>
            <p:cNvPr id="100" name="Arrow: Down 99">
              <a:extLst>
                <a:ext uri="{FF2B5EF4-FFF2-40B4-BE49-F238E27FC236}">
                  <a16:creationId xmlns:a16="http://schemas.microsoft.com/office/drawing/2014/main" id="{D9E4E38D-8575-4B91-BAFC-42A96AEC9DE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93D27ACA-2784-4614-A5C2-752A97839A3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Arrow: Chevron 101">
              <a:extLst>
                <a:ext uri="{FF2B5EF4-FFF2-40B4-BE49-F238E27FC236}">
                  <a16:creationId xmlns:a16="http://schemas.microsoft.com/office/drawing/2014/main" id="{A0B030BB-EF19-4905-A261-A8F48D70D868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56368CB-E7CD-44A2-BE45-9FB2DDC0EC12}"/>
              </a:ext>
            </a:extLst>
          </p:cNvPr>
          <p:cNvGrpSpPr/>
          <p:nvPr/>
        </p:nvGrpSpPr>
        <p:grpSpPr>
          <a:xfrm rot="16200000">
            <a:off x="3949913" y="2069940"/>
            <a:ext cx="142223" cy="457316"/>
            <a:chOff x="4469435" y="1208840"/>
            <a:chExt cx="284850" cy="846631"/>
          </a:xfrm>
        </p:grpSpPr>
        <p:sp>
          <p:nvSpPr>
            <p:cNvPr id="104" name="Arrow: Down 103">
              <a:extLst>
                <a:ext uri="{FF2B5EF4-FFF2-40B4-BE49-F238E27FC236}">
                  <a16:creationId xmlns:a16="http://schemas.microsoft.com/office/drawing/2014/main" id="{B0B16E17-6CAB-4F8B-85DD-AAA31D6ADF44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row: Chevron 104">
              <a:extLst>
                <a:ext uri="{FF2B5EF4-FFF2-40B4-BE49-F238E27FC236}">
                  <a16:creationId xmlns:a16="http://schemas.microsoft.com/office/drawing/2014/main" id="{45ED5F7D-510F-432E-9895-4C1FA8A4E251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38C97B11-1E81-4FEE-A807-8CA663102BB9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20C61453-D33C-4812-85A1-43E8375A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4" y="3674514"/>
            <a:ext cx="572207" cy="9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12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2472811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Win!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099011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908897" y="281918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5!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3292784" y="3127871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3" name="Google Shape;7667;p45">
            <a:extLst>
              <a:ext uri="{FF2B5EF4-FFF2-40B4-BE49-F238E27FC236}">
                <a16:creationId xmlns:a16="http://schemas.microsoft.com/office/drawing/2014/main" id="{CCC9D5D0-5059-4F22-8E0D-EDD2A615108D}"/>
              </a:ext>
            </a:extLst>
          </p:cNvPr>
          <p:cNvSpPr txBox="1">
            <a:spLocks/>
          </p:cNvSpPr>
          <p:nvPr/>
        </p:nvSpPr>
        <p:spPr>
          <a:xfrm>
            <a:off x="3696476" y="3127870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194" name="Google Shape;7667;p45">
            <a:extLst>
              <a:ext uri="{FF2B5EF4-FFF2-40B4-BE49-F238E27FC236}">
                <a16:creationId xmlns:a16="http://schemas.microsoft.com/office/drawing/2014/main" id="{CE7CEF65-948C-4B8F-B7DC-82598056C80B}"/>
              </a:ext>
            </a:extLst>
          </p:cNvPr>
          <p:cNvSpPr txBox="1">
            <a:spLocks/>
          </p:cNvSpPr>
          <p:nvPr/>
        </p:nvSpPr>
        <p:spPr>
          <a:xfrm>
            <a:off x="4100168" y="3127869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3</a:t>
            </a:r>
          </a:p>
        </p:txBody>
      </p:sp>
      <p:sp>
        <p:nvSpPr>
          <p:cNvPr id="195" name="Google Shape;7667;p45">
            <a:extLst>
              <a:ext uri="{FF2B5EF4-FFF2-40B4-BE49-F238E27FC236}">
                <a16:creationId xmlns:a16="http://schemas.microsoft.com/office/drawing/2014/main" id="{78BBCED5-9704-4386-BEEC-DDBDBE5E727B}"/>
              </a:ext>
            </a:extLst>
          </p:cNvPr>
          <p:cNvSpPr txBox="1">
            <a:spLocks/>
          </p:cNvSpPr>
          <p:nvPr/>
        </p:nvSpPr>
        <p:spPr>
          <a:xfrm>
            <a:off x="4503860" y="3127868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4</a:t>
            </a:r>
          </a:p>
        </p:txBody>
      </p:sp>
      <p:sp>
        <p:nvSpPr>
          <p:cNvPr id="196" name="Google Shape;7667;p45">
            <a:extLst>
              <a:ext uri="{FF2B5EF4-FFF2-40B4-BE49-F238E27FC236}">
                <a16:creationId xmlns:a16="http://schemas.microsoft.com/office/drawing/2014/main" id="{9BFABC15-6294-4012-8737-336327F80FAC}"/>
              </a:ext>
            </a:extLst>
          </p:cNvPr>
          <p:cNvSpPr txBox="1">
            <a:spLocks/>
          </p:cNvSpPr>
          <p:nvPr/>
        </p:nvSpPr>
        <p:spPr>
          <a:xfrm>
            <a:off x="4907552" y="3127867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5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Player wins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1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278 L 0.00052 0.00278 C 0.00261 0.00309 0.00486 0.0037 0.00695 0.0037 C 0.0316 0.00556 0.03195 0.00463 0.05886 0.0037 C 0.06094 0.0034 0.06285 0.00309 0.06493 0.00278 C 0.07136 0.00247 0.07778 0.00278 0.08403 0.00185 C 0.08577 0.00154 0.08733 0.00031 0.08907 1.11022E-16 C 0.09115 -0.00062 0.09341 -0.00062 0.09549 -0.00093 C 0.10938 -0.00586 0.10018 -0.00309 0.13264 -0.00309 C 0.14723 -0.00309 0.16181 -0.00216 0.17639 -0.00216 L 0.22136 -0.00216 " pathEditMode="relative" ptsTypes="AAAAAAAAAAA">
                                      <p:cBhvr>
                                        <p:cTn id="50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" grpId="0" animBg="1"/>
      <p:bldP spid="266" grpId="0" animBg="1"/>
      <p:bldP spid="192" grpId="0"/>
      <p:bldP spid="193" grpId="0"/>
      <p:bldP spid="194" grpId="0"/>
      <p:bldP spid="195" grpId="0"/>
      <p:bldP spid="196" grpId="0"/>
      <p:bldP spid="19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300538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Win! C2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099011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908897" y="281918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3 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3292784" y="3127871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3" name="Google Shape;7667;p45">
            <a:extLst>
              <a:ext uri="{FF2B5EF4-FFF2-40B4-BE49-F238E27FC236}">
                <a16:creationId xmlns:a16="http://schemas.microsoft.com/office/drawing/2014/main" id="{CCC9D5D0-5059-4F22-8E0D-EDD2A615108D}"/>
              </a:ext>
            </a:extLst>
          </p:cNvPr>
          <p:cNvSpPr txBox="1">
            <a:spLocks/>
          </p:cNvSpPr>
          <p:nvPr/>
        </p:nvSpPr>
        <p:spPr>
          <a:xfrm>
            <a:off x="3696476" y="3127870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194" name="Google Shape;7667;p45">
            <a:extLst>
              <a:ext uri="{FF2B5EF4-FFF2-40B4-BE49-F238E27FC236}">
                <a16:creationId xmlns:a16="http://schemas.microsoft.com/office/drawing/2014/main" id="{CE7CEF65-948C-4B8F-B7DC-82598056C80B}"/>
              </a:ext>
            </a:extLst>
          </p:cNvPr>
          <p:cNvSpPr txBox="1">
            <a:spLocks/>
          </p:cNvSpPr>
          <p:nvPr/>
        </p:nvSpPr>
        <p:spPr>
          <a:xfrm>
            <a:off x="4100168" y="3127869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3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3097401" y="3678717"/>
            <a:ext cx="2485252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Continue playing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endParaRPr lang="en-US" sz="2000" dirty="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90E02F90-0AFE-47E9-819F-FC315F34006A}"/>
              </a:ext>
            </a:extLst>
          </p:cNvPr>
          <p:cNvSpPr/>
          <p:nvPr/>
        </p:nvSpPr>
        <p:spPr>
          <a:xfrm>
            <a:off x="6045675" y="429502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F5436FAB-19EA-42C5-94FC-DE1639A5105A}"/>
              </a:ext>
            </a:extLst>
          </p:cNvPr>
          <p:cNvSpPr/>
          <p:nvPr/>
        </p:nvSpPr>
        <p:spPr>
          <a:xfrm>
            <a:off x="6040602" y="3505104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player roll</a:t>
            </a:r>
          </a:p>
        </p:txBody>
      </p:sp>
    </p:spTree>
    <p:extLst>
      <p:ext uri="{BB962C8B-B14F-4D97-AF65-F5344CB8AC3E}">
        <p14:creationId xmlns:p14="http://schemas.microsoft.com/office/powerpoint/2010/main" val="6834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185 L -0.00295 0.00185 C 0.00278 0.00216 0.00868 0.00309 0.01459 0.00309 L 0.13386 0.00185 " pathEditMode="relative" ptsTypes="AAAA">
                                      <p:cBhvr>
                                        <p:cTn id="4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" grpId="0" animBg="1"/>
      <p:bldP spid="266" grpId="0" animBg="1"/>
      <p:bldP spid="192" grpId="0"/>
      <p:bldP spid="193" grpId="0"/>
      <p:bldP spid="194" grpId="0"/>
      <p:bldP spid="197" grpId="0"/>
      <p:bldP spid="198" grpId="0" animBg="1"/>
      <p:bldP spid="19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3" name="Google Shape;8063;p49"/>
          <p:cNvSpPr txBox="1">
            <a:spLocks noGrp="1"/>
          </p:cNvSpPr>
          <p:nvPr>
            <p:ph type="title"/>
          </p:nvPr>
        </p:nvSpPr>
        <p:spPr>
          <a:xfrm>
            <a:off x="27294" y="456453"/>
            <a:ext cx="430049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Check House of Water</a:t>
            </a:r>
            <a:endParaRPr sz="3200" dirty="0"/>
          </a:p>
        </p:txBody>
      </p:sp>
      <p:sp>
        <p:nvSpPr>
          <p:cNvPr id="8064" name="Google Shape;8064;p49"/>
          <p:cNvSpPr txBox="1">
            <a:spLocks noGrp="1"/>
          </p:cNvSpPr>
          <p:nvPr>
            <p:ph type="subTitle" idx="1"/>
          </p:nvPr>
        </p:nvSpPr>
        <p:spPr>
          <a:xfrm>
            <a:off x="209039" y="944611"/>
            <a:ext cx="3736642" cy="1746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b="1" dirty="0"/>
              <a:t>Step 1</a:t>
            </a:r>
            <a:r>
              <a:rPr lang="en-US" sz="1100" dirty="0"/>
              <a:t>: Start</a:t>
            </a:r>
          </a:p>
          <a:p>
            <a:pPr marL="0" lvl="0" indent="0"/>
            <a:r>
              <a:rPr lang="en-US" sz="1100" b="1" dirty="0"/>
              <a:t>Step 2</a:t>
            </a:r>
            <a:r>
              <a:rPr lang="en-US" sz="1100" dirty="0"/>
              <a:t>: </a:t>
            </a:r>
            <a:r>
              <a:rPr lang="en-US" sz="1100" b="1" dirty="0"/>
              <a:t> if </a:t>
            </a:r>
            <a:r>
              <a:rPr lang="en-US" sz="1100" dirty="0"/>
              <a:t>player’s pawn’s new position equal to square of 27</a:t>
            </a:r>
          </a:p>
          <a:p>
            <a:pPr marL="0" lvl="0" indent="0"/>
            <a:r>
              <a:rPr lang="en-US" sz="1100" dirty="0"/>
              <a:t>	if square of 15 is not occupied</a:t>
            </a:r>
          </a:p>
          <a:p>
            <a:pPr marL="0" lvl="0" indent="0"/>
            <a:r>
              <a:rPr lang="en-US" sz="1100" dirty="0"/>
              <a:t>  	           move player’s pawn to square of 15</a:t>
            </a:r>
          </a:p>
          <a:p>
            <a:pPr marL="0" lvl="0" indent="0"/>
            <a:r>
              <a:rPr lang="en-US" sz="1100" dirty="0"/>
              <a:t>   	            GOTO STEP 3</a:t>
            </a:r>
          </a:p>
          <a:p>
            <a:pPr marL="0" lvl="0" indent="0"/>
            <a:r>
              <a:rPr lang="en-US" sz="1100" dirty="0"/>
              <a:t>	else</a:t>
            </a:r>
          </a:p>
          <a:p>
            <a:pPr marL="0" lvl="0" indent="0"/>
            <a:r>
              <a:rPr lang="en-US" sz="1100" dirty="0"/>
              <a:t>	print “Can’t Move”</a:t>
            </a:r>
          </a:p>
          <a:p>
            <a:pPr marL="0" lvl="0" indent="0"/>
            <a:r>
              <a:rPr lang="en-US" sz="1100" b="1" dirty="0"/>
              <a:t>                else </a:t>
            </a:r>
            <a:r>
              <a:rPr lang="en-US" sz="1100" b="1" i="1" dirty="0"/>
              <a:t>Continue </a:t>
            </a:r>
            <a:r>
              <a:rPr lang="en-US" sz="1100" i="1" dirty="0"/>
              <a:t>Validating Move</a:t>
            </a:r>
            <a:endParaRPr lang="en-US" sz="1100" dirty="0"/>
          </a:p>
          <a:p>
            <a:pPr marL="0" lvl="0" indent="0"/>
            <a:r>
              <a:rPr lang="en-US" sz="1100" b="1" dirty="0"/>
              <a:t>Step 3: </a:t>
            </a:r>
            <a:r>
              <a:rPr lang="en-US" sz="1100" dirty="0"/>
              <a:t>Stop</a:t>
            </a:r>
          </a:p>
        </p:txBody>
      </p:sp>
      <p:sp>
        <p:nvSpPr>
          <p:cNvPr id="8070" name="Google Shape;8070;p49"/>
          <p:cNvSpPr txBox="1">
            <a:spLocks noGrp="1"/>
          </p:cNvSpPr>
          <p:nvPr>
            <p:ph type="subTitle" idx="7"/>
          </p:nvPr>
        </p:nvSpPr>
        <p:spPr>
          <a:xfrm>
            <a:off x="1321549" y="2688584"/>
            <a:ext cx="1978200" cy="13568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Wingdings" panose="05000000000000000000" pitchFamily="2" charset="2"/>
              </a:rPr>
              <a:t>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anose="05000000000000000000" pitchFamily="2" charset="2"/>
              </a:rPr>
              <a:t>Flowchart</a:t>
            </a:r>
            <a:endParaRPr b="1" dirty="0">
              <a:solidFill>
                <a:schemeClr val="accen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405A10-00E2-4949-AC51-81D6B20931F4}"/>
              </a:ext>
            </a:extLst>
          </p:cNvPr>
          <p:cNvGrpSpPr/>
          <p:nvPr/>
        </p:nvGrpSpPr>
        <p:grpSpPr>
          <a:xfrm>
            <a:off x="4055818" y="1157394"/>
            <a:ext cx="1137147" cy="409743"/>
            <a:chOff x="1883228" y="945567"/>
            <a:chExt cx="1379376" cy="687290"/>
          </a:xfrm>
        </p:grpSpPr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4C753E3B-2BEA-4DF8-BD22-DDD7A8BE9691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5B03E1F-7C72-472D-99C0-DB8175DEE289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8" name="Google Shape;10000;p73">
              <a:extLst>
                <a:ext uri="{FF2B5EF4-FFF2-40B4-BE49-F238E27FC236}">
                  <a16:creationId xmlns:a16="http://schemas.microsoft.com/office/drawing/2014/main" id="{7303C700-3393-4300-8729-0D5432D5A6CD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00;p73">
              <a:extLst>
                <a:ext uri="{FF2B5EF4-FFF2-40B4-BE49-F238E27FC236}">
                  <a16:creationId xmlns:a16="http://schemas.microsoft.com/office/drawing/2014/main" id="{FACF85F1-B643-4C8B-BAA5-6ECB03CDF7F2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00;p73">
              <a:extLst>
                <a:ext uri="{FF2B5EF4-FFF2-40B4-BE49-F238E27FC236}">
                  <a16:creationId xmlns:a16="http://schemas.microsoft.com/office/drawing/2014/main" id="{344457ED-35DB-444D-BC92-A0693272F4D5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00;p73">
              <a:extLst>
                <a:ext uri="{FF2B5EF4-FFF2-40B4-BE49-F238E27FC236}">
                  <a16:creationId xmlns:a16="http://schemas.microsoft.com/office/drawing/2014/main" id="{58E663B1-FDEA-4314-9C44-DDF2021FBBFD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00;p73">
              <a:extLst>
                <a:ext uri="{FF2B5EF4-FFF2-40B4-BE49-F238E27FC236}">
                  <a16:creationId xmlns:a16="http://schemas.microsoft.com/office/drawing/2014/main" id="{D3757EB5-C9D6-4D3A-B1CE-6F1E7209EF59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00;p73">
              <a:extLst>
                <a:ext uri="{FF2B5EF4-FFF2-40B4-BE49-F238E27FC236}">
                  <a16:creationId xmlns:a16="http://schemas.microsoft.com/office/drawing/2014/main" id="{28385F78-58D9-4B5E-AA94-211DD53B3CFD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F1DB63-AE87-45C2-9DB1-7565C72537A7}"/>
              </a:ext>
            </a:extLst>
          </p:cNvPr>
          <p:cNvGrpSpPr/>
          <p:nvPr/>
        </p:nvGrpSpPr>
        <p:grpSpPr>
          <a:xfrm>
            <a:off x="3810989" y="1873740"/>
            <a:ext cx="1485707" cy="1726900"/>
            <a:chOff x="1457205" y="1814377"/>
            <a:chExt cx="1280741" cy="1377955"/>
          </a:xfrm>
        </p:grpSpPr>
        <p:sp>
          <p:nvSpPr>
            <p:cNvPr id="15" name="Google Shape;9995;p73">
              <a:extLst>
                <a:ext uri="{FF2B5EF4-FFF2-40B4-BE49-F238E27FC236}">
                  <a16:creationId xmlns:a16="http://schemas.microsoft.com/office/drawing/2014/main" id="{EF44BE88-FED7-47D8-931D-96256866FFD5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996;p73">
              <a:extLst>
                <a:ext uri="{FF2B5EF4-FFF2-40B4-BE49-F238E27FC236}">
                  <a16:creationId xmlns:a16="http://schemas.microsoft.com/office/drawing/2014/main" id="{8E25B8D2-CC3B-4F35-B87A-3634C5A97553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995;p73">
              <a:extLst>
                <a:ext uri="{FF2B5EF4-FFF2-40B4-BE49-F238E27FC236}">
                  <a16:creationId xmlns:a16="http://schemas.microsoft.com/office/drawing/2014/main" id="{C9595865-C712-4697-9CA4-C956612AF06E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996;p73">
              <a:extLst>
                <a:ext uri="{FF2B5EF4-FFF2-40B4-BE49-F238E27FC236}">
                  <a16:creationId xmlns:a16="http://schemas.microsoft.com/office/drawing/2014/main" id="{EF028757-B305-4247-BF2D-FB73252218A1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10468;p75">
              <a:extLst>
                <a:ext uri="{FF2B5EF4-FFF2-40B4-BE49-F238E27FC236}">
                  <a16:creationId xmlns:a16="http://schemas.microsoft.com/office/drawing/2014/main" id="{513C3EF3-6A80-4F8B-86DD-1FD15800122F}"/>
                </a:ext>
              </a:extLst>
            </p:cNvPr>
            <p:cNvGrpSpPr/>
            <p:nvPr/>
          </p:nvGrpSpPr>
          <p:grpSpPr>
            <a:xfrm rot="2097047">
              <a:off x="2222306" y="1814377"/>
              <a:ext cx="515640" cy="487688"/>
              <a:chOff x="2863348" y="3928411"/>
              <a:chExt cx="515640" cy="487688"/>
            </a:xfrm>
          </p:grpSpPr>
          <p:sp>
            <p:nvSpPr>
              <p:cNvPr id="20" name="Google Shape;10469;p75">
                <a:extLst>
                  <a:ext uri="{FF2B5EF4-FFF2-40B4-BE49-F238E27FC236}">
                    <a16:creationId xmlns:a16="http://schemas.microsoft.com/office/drawing/2014/main" id="{CFFCB77C-11CC-4F9F-8C55-22A5CFDDA5C9}"/>
                  </a:ext>
                </a:extLst>
              </p:cNvPr>
              <p:cNvSpPr/>
              <p:nvPr/>
            </p:nvSpPr>
            <p:spPr>
              <a:xfrm>
                <a:off x="2863348" y="3928411"/>
                <a:ext cx="515640" cy="487687"/>
              </a:xfrm>
              <a:custGeom>
                <a:avLst/>
                <a:gdLst/>
                <a:ahLst/>
                <a:cxnLst/>
                <a:rect l="l" t="t" r="r" b="b"/>
                <a:pathLst>
                  <a:path w="18447" h="17447" extrusionOk="0">
                    <a:moveTo>
                      <a:pt x="4813" y="14113"/>
                    </a:moveTo>
                    <a:lnTo>
                      <a:pt x="5966" y="14213"/>
                    </a:lnTo>
                    <a:lnTo>
                      <a:pt x="5941" y="14539"/>
                    </a:lnTo>
                    <a:lnTo>
                      <a:pt x="5916" y="16719"/>
                    </a:lnTo>
                    <a:lnTo>
                      <a:pt x="5339" y="17045"/>
                    </a:lnTo>
                    <a:lnTo>
                      <a:pt x="4662" y="16744"/>
                    </a:lnTo>
                    <a:lnTo>
                      <a:pt x="4161" y="16494"/>
                    </a:lnTo>
                    <a:lnTo>
                      <a:pt x="4813" y="14113"/>
                    </a:lnTo>
                    <a:close/>
                    <a:moveTo>
                      <a:pt x="3886" y="1"/>
                    </a:moveTo>
                    <a:cubicBezTo>
                      <a:pt x="3869" y="1"/>
                      <a:pt x="3852" y="1"/>
                      <a:pt x="3835" y="2"/>
                    </a:cubicBezTo>
                    <a:cubicBezTo>
                      <a:pt x="2231" y="128"/>
                      <a:pt x="1755" y="1155"/>
                      <a:pt x="1755" y="1155"/>
                    </a:cubicBezTo>
                    <a:lnTo>
                      <a:pt x="1" y="1406"/>
                    </a:lnTo>
                    <a:lnTo>
                      <a:pt x="828" y="2133"/>
                    </a:lnTo>
                    <a:lnTo>
                      <a:pt x="101" y="3110"/>
                    </a:lnTo>
                    <a:lnTo>
                      <a:pt x="1630" y="3110"/>
                    </a:lnTo>
                    <a:lnTo>
                      <a:pt x="1730" y="3461"/>
                    </a:lnTo>
                    <a:lnTo>
                      <a:pt x="4437" y="12935"/>
                    </a:lnTo>
                    <a:lnTo>
                      <a:pt x="3484" y="16644"/>
                    </a:lnTo>
                    <a:cubicBezTo>
                      <a:pt x="2607" y="16895"/>
                      <a:pt x="1078" y="17371"/>
                      <a:pt x="1028" y="17446"/>
                    </a:cubicBezTo>
                    <a:lnTo>
                      <a:pt x="8622" y="17446"/>
                    </a:lnTo>
                    <a:lnTo>
                      <a:pt x="7194" y="16970"/>
                    </a:lnTo>
                    <a:lnTo>
                      <a:pt x="6692" y="16820"/>
                    </a:lnTo>
                    <a:lnTo>
                      <a:pt x="6993" y="14363"/>
                    </a:lnTo>
                    <a:lnTo>
                      <a:pt x="11780" y="13561"/>
                    </a:lnTo>
                    <a:lnTo>
                      <a:pt x="12006" y="13987"/>
                    </a:lnTo>
                    <a:lnTo>
                      <a:pt x="13785" y="17446"/>
                    </a:lnTo>
                    <a:lnTo>
                      <a:pt x="18447" y="17446"/>
                    </a:lnTo>
                    <a:lnTo>
                      <a:pt x="13585" y="12634"/>
                    </a:lnTo>
                    <a:cubicBezTo>
                      <a:pt x="12632" y="7922"/>
                      <a:pt x="8221" y="4664"/>
                      <a:pt x="8221" y="4664"/>
                    </a:cubicBezTo>
                    <a:cubicBezTo>
                      <a:pt x="8221" y="4664"/>
                      <a:pt x="6642" y="1982"/>
                      <a:pt x="5189" y="679"/>
                    </a:cubicBezTo>
                    <a:cubicBezTo>
                      <a:pt x="4709" y="271"/>
                      <a:pt x="4274" y="1"/>
                      <a:pt x="3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0470;p75">
                <a:extLst>
                  <a:ext uri="{FF2B5EF4-FFF2-40B4-BE49-F238E27FC236}">
                    <a16:creationId xmlns:a16="http://schemas.microsoft.com/office/drawing/2014/main" id="{C03DDB52-8452-4F40-B041-E7A715E22A91}"/>
                  </a:ext>
                </a:extLst>
              </p:cNvPr>
              <p:cNvSpPr/>
              <p:nvPr/>
            </p:nvSpPr>
            <p:spPr>
              <a:xfrm>
                <a:off x="2875955" y="3938894"/>
                <a:ext cx="503033" cy="477205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17072" extrusionOk="0">
                    <a:moveTo>
                      <a:pt x="4362" y="13738"/>
                    </a:moveTo>
                    <a:lnTo>
                      <a:pt x="5515" y="13838"/>
                    </a:lnTo>
                    <a:lnTo>
                      <a:pt x="5966" y="14189"/>
                    </a:lnTo>
                    <a:lnTo>
                      <a:pt x="5916" y="16695"/>
                    </a:lnTo>
                    <a:lnTo>
                      <a:pt x="5339" y="17046"/>
                    </a:lnTo>
                    <a:lnTo>
                      <a:pt x="3710" y="16119"/>
                    </a:lnTo>
                    <a:lnTo>
                      <a:pt x="4362" y="13738"/>
                    </a:lnTo>
                    <a:close/>
                    <a:moveTo>
                      <a:pt x="3906" y="0"/>
                    </a:moveTo>
                    <a:cubicBezTo>
                      <a:pt x="3883" y="0"/>
                      <a:pt x="3859" y="1"/>
                      <a:pt x="3835" y="3"/>
                    </a:cubicBezTo>
                    <a:cubicBezTo>
                      <a:pt x="2231" y="129"/>
                      <a:pt x="1780" y="1131"/>
                      <a:pt x="1780" y="1131"/>
                    </a:cubicBezTo>
                    <a:lnTo>
                      <a:pt x="1" y="1407"/>
                    </a:lnTo>
                    <a:lnTo>
                      <a:pt x="828" y="2109"/>
                    </a:lnTo>
                    <a:lnTo>
                      <a:pt x="402" y="2735"/>
                    </a:lnTo>
                    <a:lnTo>
                      <a:pt x="1179" y="2735"/>
                    </a:lnTo>
                    <a:lnTo>
                      <a:pt x="1655" y="3086"/>
                    </a:lnTo>
                    <a:lnTo>
                      <a:pt x="4462" y="12911"/>
                    </a:lnTo>
                    <a:lnTo>
                      <a:pt x="3485" y="16620"/>
                    </a:lnTo>
                    <a:cubicBezTo>
                      <a:pt x="3084" y="16745"/>
                      <a:pt x="2507" y="16921"/>
                      <a:pt x="2031" y="17071"/>
                    </a:cubicBezTo>
                    <a:lnTo>
                      <a:pt x="7545" y="17071"/>
                    </a:lnTo>
                    <a:lnTo>
                      <a:pt x="6241" y="16445"/>
                    </a:lnTo>
                    <a:lnTo>
                      <a:pt x="6542" y="13988"/>
                    </a:lnTo>
                    <a:lnTo>
                      <a:pt x="11329" y="13186"/>
                    </a:lnTo>
                    <a:lnTo>
                      <a:pt x="13610" y="17071"/>
                    </a:lnTo>
                    <a:lnTo>
                      <a:pt x="17996" y="17071"/>
                    </a:lnTo>
                    <a:lnTo>
                      <a:pt x="13134" y="12259"/>
                    </a:lnTo>
                    <a:cubicBezTo>
                      <a:pt x="12181" y="7547"/>
                      <a:pt x="7770" y="4289"/>
                      <a:pt x="7770" y="4289"/>
                    </a:cubicBezTo>
                    <a:cubicBezTo>
                      <a:pt x="7770" y="4289"/>
                      <a:pt x="6191" y="1607"/>
                      <a:pt x="4738" y="304"/>
                    </a:cubicBezTo>
                    <a:cubicBezTo>
                      <a:pt x="4440" y="121"/>
                      <a:pt x="4163" y="0"/>
                      <a:pt x="3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1" name="Google Shape;8064;p49">
            <a:extLst>
              <a:ext uri="{FF2B5EF4-FFF2-40B4-BE49-F238E27FC236}">
                <a16:creationId xmlns:a16="http://schemas.microsoft.com/office/drawing/2014/main" id="{0FD60124-42C1-4154-913E-4B4ECFE78C48}"/>
              </a:ext>
            </a:extLst>
          </p:cNvPr>
          <p:cNvSpPr txBox="1">
            <a:spLocks/>
          </p:cNvSpPr>
          <p:nvPr/>
        </p:nvSpPr>
        <p:spPr>
          <a:xfrm>
            <a:off x="3863541" y="2473253"/>
            <a:ext cx="1095429" cy="90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sz="900" b="1" dirty="0">
                <a:solidFill>
                  <a:schemeClr val="bg1"/>
                </a:solidFill>
              </a:rPr>
              <a:t>if </a:t>
            </a:r>
            <a:r>
              <a:rPr lang="en-US" sz="900" dirty="0">
                <a:solidFill>
                  <a:schemeClr val="bg1"/>
                </a:solidFill>
              </a:rPr>
              <a:t>player’s pawn’s new position equal to square of 27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02ABD4B-BD37-4526-9B2E-AA5218803B5A}"/>
              </a:ext>
            </a:extLst>
          </p:cNvPr>
          <p:cNvGrpSpPr/>
          <p:nvPr/>
        </p:nvGrpSpPr>
        <p:grpSpPr>
          <a:xfrm>
            <a:off x="4412937" y="1611973"/>
            <a:ext cx="89798" cy="264701"/>
            <a:chOff x="4469435" y="1208840"/>
            <a:chExt cx="284850" cy="846631"/>
          </a:xfrm>
        </p:grpSpPr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8CB4DB63-E11C-490F-8D33-53C44B10399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Chevron 53">
              <a:extLst>
                <a:ext uri="{FF2B5EF4-FFF2-40B4-BE49-F238E27FC236}">
                  <a16:creationId xmlns:a16="http://schemas.microsoft.com/office/drawing/2014/main" id="{D9E5F31C-6E92-4595-AD05-24B23A2F571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8E29780B-731C-4148-A504-CFC8E6B70253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3C70F8-34AE-4322-970A-C54A813DC61A}"/>
              </a:ext>
            </a:extLst>
          </p:cNvPr>
          <p:cNvGrpSpPr/>
          <p:nvPr/>
        </p:nvGrpSpPr>
        <p:grpSpPr>
          <a:xfrm rot="16200000">
            <a:off x="5259499" y="2586244"/>
            <a:ext cx="142223" cy="457316"/>
            <a:chOff x="4469435" y="1208840"/>
            <a:chExt cx="284850" cy="846631"/>
          </a:xfrm>
        </p:grpSpPr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447CB1A0-30AB-44F4-8DDE-494E0CA6A0DA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3DB8B808-43BD-404B-8AEC-5B24020DB4A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hevron 58">
              <a:extLst>
                <a:ext uri="{FF2B5EF4-FFF2-40B4-BE49-F238E27FC236}">
                  <a16:creationId xmlns:a16="http://schemas.microsoft.com/office/drawing/2014/main" id="{22969478-C727-4868-9AEB-BAF64BDC875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B903EE-7A30-40B3-8C25-21626E409B7F}"/>
              </a:ext>
            </a:extLst>
          </p:cNvPr>
          <p:cNvGrpSpPr/>
          <p:nvPr/>
        </p:nvGrpSpPr>
        <p:grpSpPr>
          <a:xfrm>
            <a:off x="4340974" y="3430219"/>
            <a:ext cx="154988" cy="488590"/>
            <a:chOff x="4469435" y="1208840"/>
            <a:chExt cx="284850" cy="846631"/>
          </a:xfrm>
        </p:grpSpPr>
        <p:sp>
          <p:nvSpPr>
            <p:cNvPr id="61" name="Arrow: Down 60">
              <a:extLst>
                <a:ext uri="{FF2B5EF4-FFF2-40B4-BE49-F238E27FC236}">
                  <a16:creationId xmlns:a16="http://schemas.microsoft.com/office/drawing/2014/main" id="{21C6D6AC-BB9F-46EB-89CA-643928C319C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895BA1E4-9D35-4862-B711-09BDE0082B0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E5D2B8D9-5156-4642-8308-704151E3C726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B9AF573-D910-45D6-AF8A-25C353980D3F}"/>
              </a:ext>
            </a:extLst>
          </p:cNvPr>
          <p:cNvGrpSpPr/>
          <p:nvPr/>
        </p:nvGrpSpPr>
        <p:grpSpPr>
          <a:xfrm>
            <a:off x="3313925" y="4036365"/>
            <a:ext cx="2235483" cy="631807"/>
            <a:chOff x="3677023" y="945567"/>
            <a:chExt cx="1901760" cy="88455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AB31C6-99BA-49A9-9CA3-829AA2FA9553}"/>
                </a:ext>
              </a:extLst>
            </p:cNvPr>
            <p:cNvSpPr/>
            <p:nvPr/>
          </p:nvSpPr>
          <p:spPr>
            <a:xfrm>
              <a:off x="3731452" y="992155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B0EC5D7-A561-452C-A0CE-EA15EF21BEC6}"/>
                </a:ext>
              </a:extLst>
            </p:cNvPr>
            <p:cNvSpPr/>
            <p:nvPr/>
          </p:nvSpPr>
          <p:spPr>
            <a:xfrm>
              <a:off x="3677023" y="945567"/>
              <a:ext cx="1847331" cy="837966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Continue validating moves</a:t>
              </a:r>
            </a:p>
          </p:txBody>
        </p:sp>
        <p:sp>
          <p:nvSpPr>
            <p:cNvPr id="67" name="Google Shape;10000;p73">
              <a:extLst>
                <a:ext uri="{FF2B5EF4-FFF2-40B4-BE49-F238E27FC236}">
                  <a16:creationId xmlns:a16="http://schemas.microsoft.com/office/drawing/2014/main" id="{DC50DA4D-1A36-4659-AF08-2CF22B6153FC}"/>
                </a:ext>
              </a:extLst>
            </p:cNvPr>
            <p:cNvSpPr/>
            <p:nvPr/>
          </p:nvSpPr>
          <p:spPr>
            <a:xfrm flipH="1">
              <a:off x="5197635" y="10851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00;p73">
              <a:extLst>
                <a:ext uri="{FF2B5EF4-FFF2-40B4-BE49-F238E27FC236}">
                  <a16:creationId xmlns:a16="http://schemas.microsoft.com/office/drawing/2014/main" id="{5A01922B-C1A7-494D-8313-CF7CCE25D20E}"/>
                </a:ext>
              </a:extLst>
            </p:cNvPr>
            <p:cNvSpPr/>
            <p:nvPr/>
          </p:nvSpPr>
          <p:spPr>
            <a:xfrm flipH="1">
              <a:off x="5094924" y="122888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00;p73">
              <a:extLst>
                <a:ext uri="{FF2B5EF4-FFF2-40B4-BE49-F238E27FC236}">
                  <a16:creationId xmlns:a16="http://schemas.microsoft.com/office/drawing/2014/main" id="{B15339BE-C0ED-4F30-8502-F95FBC5B76B5}"/>
                </a:ext>
              </a:extLst>
            </p:cNvPr>
            <p:cNvSpPr/>
            <p:nvPr/>
          </p:nvSpPr>
          <p:spPr>
            <a:xfrm flipH="1">
              <a:off x="5217443" y="134156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00;p73">
              <a:extLst>
                <a:ext uri="{FF2B5EF4-FFF2-40B4-BE49-F238E27FC236}">
                  <a16:creationId xmlns:a16="http://schemas.microsoft.com/office/drawing/2014/main" id="{0017DE36-DF2D-4023-BF24-464F40171B2A}"/>
                </a:ext>
              </a:extLst>
            </p:cNvPr>
            <p:cNvSpPr/>
            <p:nvPr/>
          </p:nvSpPr>
          <p:spPr>
            <a:xfrm flipH="1">
              <a:off x="3731452" y="169525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10456;p75">
              <a:extLst>
                <a:ext uri="{FF2B5EF4-FFF2-40B4-BE49-F238E27FC236}">
                  <a16:creationId xmlns:a16="http://schemas.microsoft.com/office/drawing/2014/main" id="{87235BE7-CBFC-470F-AB1D-0FEEB8FE096B}"/>
                </a:ext>
              </a:extLst>
            </p:cNvPr>
            <p:cNvGrpSpPr/>
            <p:nvPr/>
          </p:nvGrpSpPr>
          <p:grpSpPr>
            <a:xfrm>
              <a:off x="3706442" y="1207360"/>
              <a:ext cx="231224" cy="510693"/>
              <a:chOff x="3905183" y="2125650"/>
              <a:chExt cx="231224" cy="510693"/>
            </a:xfrm>
          </p:grpSpPr>
          <p:sp>
            <p:nvSpPr>
              <p:cNvPr id="72" name="Google Shape;10457;p75">
                <a:extLst>
                  <a:ext uri="{FF2B5EF4-FFF2-40B4-BE49-F238E27FC236}">
                    <a16:creationId xmlns:a16="http://schemas.microsoft.com/office/drawing/2014/main" id="{AD9FE60D-24B7-4169-9019-272CC801DCD6}"/>
                  </a:ext>
                </a:extLst>
              </p:cNvPr>
              <p:cNvSpPr/>
              <p:nvPr/>
            </p:nvSpPr>
            <p:spPr>
              <a:xfrm>
                <a:off x="3905183" y="2125650"/>
                <a:ext cx="231223" cy="510692"/>
              </a:xfrm>
              <a:custGeom>
                <a:avLst/>
                <a:gdLst/>
                <a:ahLst/>
                <a:cxnLst/>
                <a:rect l="l" t="t" r="r" b="b"/>
                <a:pathLst>
                  <a:path w="8272" h="18270" extrusionOk="0">
                    <a:moveTo>
                      <a:pt x="3605" y="0"/>
                    </a:moveTo>
                    <a:cubicBezTo>
                      <a:pt x="1979" y="0"/>
                      <a:pt x="478" y="909"/>
                      <a:pt x="276" y="2580"/>
                    </a:cubicBezTo>
                    <a:cubicBezTo>
                      <a:pt x="0" y="4786"/>
                      <a:pt x="777" y="6114"/>
                      <a:pt x="1529" y="6841"/>
                    </a:cubicBezTo>
                    <a:lnTo>
                      <a:pt x="1554" y="6841"/>
                    </a:lnTo>
                    <a:cubicBezTo>
                      <a:pt x="2206" y="7468"/>
                      <a:pt x="2857" y="7668"/>
                      <a:pt x="2857" y="7668"/>
                    </a:cubicBezTo>
                    <a:lnTo>
                      <a:pt x="2857" y="7919"/>
                    </a:lnTo>
                    <a:lnTo>
                      <a:pt x="3058" y="18270"/>
                    </a:lnTo>
                    <a:lnTo>
                      <a:pt x="5013" y="18270"/>
                    </a:lnTo>
                    <a:lnTo>
                      <a:pt x="4136" y="7092"/>
                    </a:lnTo>
                    <a:lnTo>
                      <a:pt x="4111" y="6741"/>
                    </a:lnTo>
                    <a:cubicBezTo>
                      <a:pt x="3534" y="6741"/>
                      <a:pt x="2983" y="6490"/>
                      <a:pt x="2557" y="6089"/>
                    </a:cubicBezTo>
                    <a:cubicBezTo>
                      <a:pt x="963" y="4667"/>
                      <a:pt x="616" y="1373"/>
                      <a:pt x="3303" y="1373"/>
                    </a:cubicBezTo>
                    <a:cubicBezTo>
                      <a:pt x="3362" y="1373"/>
                      <a:pt x="3422" y="1374"/>
                      <a:pt x="3484" y="1377"/>
                    </a:cubicBezTo>
                    <a:cubicBezTo>
                      <a:pt x="4512" y="1453"/>
                      <a:pt x="5188" y="1854"/>
                      <a:pt x="5614" y="2430"/>
                    </a:cubicBezTo>
                    <a:cubicBezTo>
                      <a:pt x="6742" y="3909"/>
                      <a:pt x="6291" y="6365"/>
                      <a:pt x="6291" y="6365"/>
                    </a:cubicBezTo>
                    <a:lnTo>
                      <a:pt x="6717" y="6390"/>
                    </a:lnTo>
                    <a:lnTo>
                      <a:pt x="7870" y="6440"/>
                    </a:lnTo>
                    <a:cubicBezTo>
                      <a:pt x="8271" y="4210"/>
                      <a:pt x="7820" y="2605"/>
                      <a:pt x="6943" y="1553"/>
                    </a:cubicBezTo>
                    <a:cubicBezTo>
                      <a:pt x="6079" y="498"/>
                      <a:pt x="4808" y="0"/>
                      <a:pt x="3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0458;p75">
                <a:extLst>
                  <a:ext uri="{FF2B5EF4-FFF2-40B4-BE49-F238E27FC236}">
                    <a16:creationId xmlns:a16="http://schemas.microsoft.com/office/drawing/2014/main" id="{4017AD2F-FE0A-49F4-A825-11B86D10C976}"/>
                  </a:ext>
                </a:extLst>
              </p:cNvPr>
              <p:cNvSpPr/>
              <p:nvPr/>
            </p:nvSpPr>
            <p:spPr>
              <a:xfrm>
                <a:off x="3916393" y="2136329"/>
                <a:ext cx="220014" cy="500014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17888" extrusionOk="0">
                    <a:moveTo>
                      <a:pt x="3570" y="1"/>
                    </a:moveTo>
                    <a:cubicBezTo>
                      <a:pt x="1944" y="1"/>
                      <a:pt x="439" y="911"/>
                      <a:pt x="226" y="2574"/>
                    </a:cubicBezTo>
                    <a:cubicBezTo>
                      <a:pt x="0" y="4454"/>
                      <a:pt x="502" y="5682"/>
                      <a:pt x="1128" y="6459"/>
                    </a:cubicBezTo>
                    <a:lnTo>
                      <a:pt x="1153" y="6459"/>
                    </a:lnTo>
                    <a:cubicBezTo>
                      <a:pt x="1604" y="7036"/>
                      <a:pt x="2131" y="7361"/>
                      <a:pt x="2456" y="7537"/>
                    </a:cubicBezTo>
                    <a:cubicBezTo>
                      <a:pt x="2682" y="7637"/>
                      <a:pt x="2807" y="7687"/>
                      <a:pt x="2807" y="7687"/>
                    </a:cubicBezTo>
                    <a:lnTo>
                      <a:pt x="3008" y="17888"/>
                    </a:lnTo>
                    <a:lnTo>
                      <a:pt x="4612" y="17888"/>
                    </a:lnTo>
                    <a:lnTo>
                      <a:pt x="3735" y="6710"/>
                    </a:lnTo>
                    <a:cubicBezTo>
                      <a:pt x="3108" y="6635"/>
                      <a:pt x="2557" y="6234"/>
                      <a:pt x="2156" y="5707"/>
                    </a:cubicBezTo>
                    <a:cubicBezTo>
                      <a:pt x="885" y="4168"/>
                      <a:pt x="806" y="1391"/>
                      <a:pt x="3240" y="1391"/>
                    </a:cubicBezTo>
                    <a:cubicBezTo>
                      <a:pt x="3303" y="1391"/>
                      <a:pt x="3367" y="1393"/>
                      <a:pt x="3434" y="1396"/>
                    </a:cubicBezTo>
                    <a:cubicBezTo>
                      <a:pt x="4211" y="1447"/>
                      <a:pt x="4787" y="1697"/>
                      <a:pt x="5213" y="2048"/>
                    </a:cubicBezTo>
                    <a:cubicBezTo>
                      <a:pt x="6441" y="3126"/>
                      <a:pt x="6391" y="5181"/>
                      <a:pt x="6316" y="6008"/>
                    </a:cubicBezTo>
                    <a:lnTo>
                      <a:pt x="7469" y="6058"/>
                    </a:lnTo>
                    <a:cubicBezTo>
                      <a:pt x="7870" y="3828"/>
                      <a:pt x="7419" y="2223"/>
                      <a:pt x="6542" y="1171"/>
                    </a:cubicBezTo>
                    <a:cubicBezTo>
                      <a:pt x="5708" y="377"/>
                      <a:pt x="4614" y="1"/>
                      <a:pt x="3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B7A8D8-A6BB-4350-9AC1-15B547077551}"/>
              </a:ext>
            </a:extLst>
          </p:cNvPr>
          <p:cNvGrpSpPr/>
          <p:nvPr/>
        </p:nvGrpSpPr>
        <p:grpSpPr>
          <a:xfrm>
            <a:off x="7201540" y="3574085"/>
            <a:ext cx="1137147" cy="409743"/>
            <a:chOff x="1883228" y="945567"/>
            <a:chExt cx="1379376" cy="687290"/>
          </a:xfrm>
        </p:grpSpPr>
        <p:sp>
          <p:nvSpPr>
            <p:cNvPr id="75" name="Flowchart: Alternate Process 74">
              <a:extLst>
                <a:ext uri="{FF2B5EF4-FFF2-40B4-BE49-F238E27FC236}">
                  <a16:creationId xmlns:a16="http://schemas.microsoft.com/office/drawing/2014/main" id="{BC25F1D9-0F13-48DF-BB88-E17742F9D90E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Alternate Process 75">
              <a:extLst>
                <a:ext uri="{FF2B5EF4-FFF2-40B4-BE49-F238E27FC236}">
                  <a16:creationId xmlns:a16="http://schemas.microsoft.com/office/drawing/2014/main" id="{310AC0FD-E593-4446-BF39-5B6E96CD9ED5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Stop</a:t>
              </a:r>
            </a:p>
          </p:txBody>
        </p:sp>
        <p:sp>
          <p:nvSpPr>
            <p:cNvPr id="77" name="Google Shape;10000;p73">
              <a:extLst>
                <a:ext uri="{FF2B5EF4-FFF2-40B4-BE49-F238E27FC236}">
                  <a16:creationId xmlns:a16="http://schemas.microsoft.com/office/drawing/2014/main" id="{C61EEFB3-DC15-445F-BCA7-A31AC6A235E2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000;p73">
              <a:extLst>
                <a:ext uri="{FF2B5EF4-FFF2-40B4-BE49-F238E27FC236}">
                  <a16:creationId xmlns:a16="http://schemas.microsoft.com/office/drawing/2014/main" id="{C55EBFF9-3F59-49CA-8539-958F4081610F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000;p73">
              <a:extLst>
                <a:ext uri="{FF2B5EF4-FFF2-40B4-BE49-F238E27FC236}">
                  <a16:creationId xmlns:a16="http://schemas.microsoft.com/office/drawing/2014/main" id="{F00B2A59-CEC2-40FE-8701-7F0FC50F25D1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000;p73">
              <a:extLst>
                <a:ext uri="{FF2B5EF4-FFF2-40B4-BE49-F238E27FC236}">
                  <a16:creationId xmlns:a16="http://schemas.microsoft.com/office/drawing/2014/main" id="{04385AF1-10D1-435F-9BB6-3E0FC5E3A44A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000;p73">
              <a:extLst>
                <a:ext uri="{FF2B5EF4-FFF2-40B4-BE49-F238E27FC236}">
                  <a16:creationId xmlns:a16="http://schemas.microsoft.com/office/drawing/2014/main" id="{12AE1A78-6D99-4860-99C3-C1D1DEF41F18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00;p73">
              <a:extLst>
                <a:ext uri="{FF2B5EF4-FFF2-40B4-BE49-F238E27FC236}">
                  <a16:creationId xmlns:a16="http://schemas.microsoft.com/office/drawing/2014/main" id="{D5A5ED87-9590-44A7-A78F-0592E86C84B6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7310380-8989-4E02-8796-990096D73470}"/>
              </a:ext>
            </a:extLst>
          </p:cNvPr>
          <p:cNvGrpSpPr/>
          <p:nvPr/>
        </p:nvGrpSpPr>
        <p:grpSpPr>
          <a:xfrm>
            <a:off x="7651664" y="2880223"/>
            <a:ext cx="316292" cy="672051"/>
            <a:chOff x="4469435" y="1208840"/>
            <a:chExt cx="284850" cy="846631"/>
          </a:xfrm>
        </p:grpSpPr>
        <p:sp>
          <p:nvSpPr>
            <p:cNvPr id="84" name="Arrow: Down 83">
              <a:extLst>
                <a:ext uri="{FF2B5EF4-FFF2-40B4-BE49-F238E27FC236}">
                  <a16:creationId xmlns:a16="http://schemas.microsoft.com/office/drawing/2014/main" id="{07622248-2677-4B76-BBA5-119F26DB8545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Arrow: Chevron 84">
              <a:extLst>
                <a:ext uri="{FF2B5EF4-FFF2-40B4-BE49-F238E27FC236}">
                  <a16:creationId xmlns:a16="http://schemas.microsoft.com/office/drawing/2014/main" id="{62B8A282-2FEF-425F-8C03-5103D2453310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Arrow: Chevron 85">
              <a:extLst>
                <a:ext uri="{FF2B5EF4-FFF2-40B4-BE49-F238E27FC236}">
                  <a16:creationId xmlns:a16="http://schemas.microsoft.com/office/drawing/2014/main" id="{CBB4D5AE-CF83-46DB-BEB8-57FBB720DC3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20C61453-D33C-4812-85A1-43E8375A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4" y="3674514"/>
            <a:ext cx="572207" cy="993659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6057D4C-1ACF-4C0B-B6CC-360A77468532}"/>
              </a:ext>
            </a:extLst>
          </p:cNvPr>
          <p:cNvGrpSpPr/>
          <p:nvPr/>
        </p:nvGrpSpPr>
        <p:grpSpPr>
          <a:xfrm>
            <a:off x="5581466" y="2033337"/>
            <a:ext cx="1341005" cy="1443864"/>
            <a:chOff x="1457205" y="1814377"/>
            <a:chExt cx="1280741" cy="1377955"/>
          </a:xfrm>
        </p:grpSpPr>
        <p:sp>
          <p:nvSpPr>
            <p:cNvPr id="109" name="Google Shape;9995;p73">
              <a:extLst>
                <a:ext uri="{FF2B5EF4-FFF2-40B4-BE49-F238E27FC236}">
                  <a16:creationId xmlns:a16="http://schemas.microsoft.com/office/drawing/2014/main" id="{79A30457-5E12-49E1-BA89-47E1D3875283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9996;p73">
              <a:extLst>
                <a:ext uri="{FF2B5EF4-FFF2-40B4-BE49-F238E27FC236}">
                  <a16:creationId xmlns:a16="http://schemas.microsoft.com/office/drawing/2014/main" id="{FE1AA827-E47D-4F45-9FA9-55951813E7DD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9995;p73">
              <a:extLst>
                <a:ext uri="{FF2B5EF4-FFF2-40B4-BE49-F238E27FC236}">
                  <a16:creationId xmlns:a16="http://schemas.microsoft.com/office/drawing/2014/main" id="{040AD07D-87FE-47D7-8670-7667049B591D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9996;p73">
              <a:extLst>
                <a:ext uri="{FF2B5EF4-FFF2-40B4-BE49-F238E27FC236}">
                  <a16:creationId xmlns:a16="http://schemas.microsoft.com/office/drawing/2014/main" id="{0C8EEB65-7DC8-4371-8774-1F6057FE40AD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3" name="Google Shape;10468;p75">
              <a:extLst>
                <a:ext uri="{FF2B5EF4-FFF2-40B4-BE49-F238E27FC236}">
                  <a16:creationId xmlns:a16="http://schemas.microsoft.com/office/drawing/2014/main" id="{C28F35EE-E7DE-4787-9796-1436EAC42125}"/>
                </a:ext>
              </a:extLst>
            </p:cNvPr>
            <p:cNvGrpSpPr/>
            <p:nvPr/>
          </p:nvGrpSpPr>
          <p:grpSpPr>
            <a:xfrm rot="2097047">
              <a:off x="2222306" y="1814377"/>
              <a:ext cx="515640" cy="487688"/>
              <a:chOff x="2863348" y="3928411"/>
              <a:chExt cx="515640" cy="487688"/>
            </a:xfrm>
          </p:grpSpPr>
          <p:sp>
            <p:nvSpPr>
              <p:cNvPr id="114" name="Google Shape;10469;p75">
                <a:extLst>
                  <a:ext uri="{FF2B5EF4-FFF2-40B4-BE49-F238E27FC236}">
                    <a16:creationId xmlns:a16="http://schemas.microsoft.com/office/drawing/2014/main" id="{62DBBA3C-1B93-4971-8DE9-8C206AF00518}"/>
                  </a:ext>
                </a:extLst>
              </p:cNvPr>
              <p:cNvSpPr/>
              <p:nvPr/>
            </p:nvSpPr>
            <p:spPr>
              <a:xfrm>
                <a:off x="2863348" y="3928411"/>
                <a:ext cx="515640" cy="487687"/>
              </a:xfrm>
              <a:custGeom>
                <a:avLst/>
                <a:gdLst/>
                <a:ahLst/>
                <a:cxnLst/>
                <a:rect l="l" t="t" r="r" b="b"/>
                <a:pathLst>
                  <a:path w="18447" h="17447" extrusionOk="0">
                    <a:moveTo>
                      <a:pt x="4813" y="14113"/>
                    </a:moveTo>
                    <a:lnTo>
                      <a:pt x="5966" y="14213"/>
                    </a:lnTo>
                    <a:lnTo>
                      <a:pt x="5941" y="14539"/>
                    </a:lnTo>
                    <a:lnTo>
                      <a:pt x="5916" y="16719"/>
                    </a:lnTo>
                    <a:lnTo>
                      <a:pt x="5339" y="17045"/>
                    </a:lnTo>
                    <a:lnTo>
                      <a:pt x="4662" y="16744"/>
                    </a:lnTo>
                    <a:lnTo>
                      <a:pt x="4161" y="16494"/>
                    </a:lnTo>
                    <a:lnTo>
                      <a:pt x="4813" y="14113"/>
                    </a:lnTo>
                    <a:close/>
                    <a:moveTo>
                      <a:pt x="3886" y="1"/>
                    </a:moveTo>
                    <a:cubicBezTo>
                      <a:pt x="3869" y="1"/>
                      <a:pt x="3852" y="1"/>
                      <a:pt x="3835" y="2"/>
                    </a:cubicBezTo>
                    <a:cubicBezTo>
                      <a:pt x="2231" y="128"/>
                      <a:pt x="1755" y="1155"/>
                      <a:pt x="1755" y="1155"/>
                    </a:cubicBezTo>
                    <a:lnTo>
                      <a:pt x="1" y="1406"/>
                    </a:lnTo>
                    <a:lnTo>
                      <a:pt x="828" y="2133"/>
                    </a:lnTo>
                    <a:lnTo>
                      <a:pt x="101" y="3110"/>
                    </a:lnTo>
                    <a:lnTo>
                      <a:pt x="1630" y="3110"/>
                    </a:lnTo>
                    <a:lnTo>
                      <a:pt x="1730" y="3461"/>
                    </a:lnTo>
                    <a:lnTo>
                      <a:pt x="4437" y="12935"/>
                    </a:lnTo>
                    <a:lnTo>
                      <a:pt x="3484" y="16644"/>
                    </a:lnTo>
                    <a:cubicBezTo>
                      <a:pt x="2607" y="16895"/>
                      <a:pt x="1078" y="17371"/>
                      <a:pt x="1028" y="17446"/>
                    </a:cubicBezTo>
                    <a:lnTo>
                      <a:pt x="8622" y="17446"/>
                    </a:lnTo>
                    <a:lnTo>
                      <a:pt x="7194" y="16970"/>
                    </a:lnTo>
                    <a:lnTo>
                      <a:pt x="6692" y="16820"/>
                    </a:lnTo>
                    <a:lnTo>
                      <a:pt x="6993" y="14363"/>
                    </a:lnTo>
                    <a:lnTo>
                      <a:pt x="11780" y="13561"/>
                    </a:lnTo>
                    <a:lnTo>
                      <a:pt x="12006" y="13987"/>
                    </a:lnTo>
                    <a:lnTo>
                      <a:pt x="13785" y="17446"/>
                    </a:lnTo>
                    <a:lnTo>
                      <a:pt x="18447" y="17446"/>
                    </a:lnTo>
                    <a:lnTo>
                      <a:pt x="13585" y="12634"/>
                    </a:lnTo>
                    <a:cubicBezTo>
                      <a:pt x="12632" y="7922"/>
                      <a:pt x="8221" y="4664"/>
                      <a:pt x="8221" y="4664"/>
                    </a:cubicBezTo>
                    <a:cubicBezTo>
                      <a:pt x="8221" y="4664"/>
                      <a:pt x="6642" y="1982"/>
                      <a:pt x="5189" y="679"/>
                    </a:cubicBezTo>
                    <a:cubicBezTo>
                      <a:pt x="4709" y="271"/>
                      <a:pt x="4274" y="1"/>
                      <a:pt x="3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10470;p75">
                <a:extLst>
                  <a:ext uri="{FF2B5EF4-FFF2-40B4-BE49-F238E27FC236}">
                    <a16:creationId xmlns:a16="http://schemas.microsoft.com/office/drawing/2014/main" id="{3403BD72-0700-4A23-A98F-D4FC82E233B6}"/>
                  </a:ext>
                </a:extLst>
              </p:cNvPr>
              <p:cNvSpPr/>
              <p:nvPr/>
            </p:nvSpPr>
            <p:spPr>
              <a:xfrm>
                <a:off x="2875955" y="3938894"/>
                <a:ext cx="503033" cy="477205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17072" extrusionOk="0">
                    <a:moveTo>
                      <a:pt x="4362" y="13738"/>
                    </a:moveTo>
                    <a:lnTo>
                      <a:pt x="5515" y="13838"/>
                    </a:lnTo>
                    <a:lnTo>
                      <a:pt x="5966" y="14189"/>
                    </a:lnTo>
                    <a:lnTo>
                      <a:pt x="5916" y="16695"/>
                    </a:lnTo>
                    <a:lnTo>
                      <a:pt x="5339" y="17046"/>
                    </a:lnTo>
                    <a:lnTo>
                      <a:pt x="3710" y="16119"/>
                    </a:lnTo>
                    <a:lnTo>
                      <a:pt x="4362" y="13738"/>
                    </a:lnTo>
                    <a:close/>
                    <a:moveTo>
                      <a:pt x="3906" y="0"/>
                    </a:moveTo>
                    <a:cubicBezTo>
                      <a:pt x="3883" y="0"/>
                      <a:pt x="3859" y="1"/>
                      <a:pt x="3835" y="3"/>
                    </a:cubicBezTo>
                    <a:cubicBezTo>
                      <a:pt x="2231" y="129"/>
                      <a:pt x="1780" y="1131"/>
                      <a:pt x="1780" y="1131"/>
                    </a:cubicBezTo>
                    <a:lnTo>
                      <a:pt x="1" y="1407"/>
                    </a:lnTo>
                    <a:lnTo>
                      <a:pt x="828" y="2109"/>
                    </a:lnTo>
                    <a:lnTo>
                      <a:pt x="402" y="2735"/>
                    </a:lnTo>
                    <a:lnTo>
                      <a:pt x="1179" y="2735"/>
                    </a:lnTo>
                    <a:lnTo>
                      <a:pt x="1655" y="3086"/>
                    </a:lnTo>
                    <a:lnTo>
                      <a:pt x="4462" y="12911"/>
                    </a:lnTo>
                    <a:lnTo>
                      <a:pt x="3485" y="16620"/>
                    </a:lnTo>
                    <a:cubicBezTo>
                      <a:pt x="3084" y="16745"/>
                      <a:pt x="2507" y="16921"/>
                      <a:pt x="2031" y="17071"/>
                    </a:cubicBezTo>
                    <a:lnTo>
                      <a:pt x="7545" y="17071"/>
                    </a:lnTo>
                    <a:lnTo>
                      <a:pt x="6241" y="16445"/>
                    </a:lnTo>
                    <a:lnTo>
                      <a:pt x="6542" y="13988"/>
                    </a:lnTo>
                    <a:lnTo>
                      <a:pt x="11329" y="13186"/>
                    </a:lnTo>
                    <a:lnTo>
                      <a:pt x="13610" y="17071"/>
                    </a:lnTo>
                    <a:lnTo>
                      <a:pt x="17996" y="17071"/>
                    </a:lnTo>
                    <a:lnTo>
                      <a:pt x="13134" y="12259"/>
                    </a:lnTo>
                    <a:cubicBezTo>
                      <a:pt x="12181" y="7547"/>
                      <a:pt x="7770" y="4289"/>
                      <a:pt x="7770" y="4289"/>
                    </a:cubicBezTo>
                    <a:cubicBezTo>
                      <a:pt x="7770" y="4289"/>
                      <a:pt x="6191" y="1607"/>
                      <a:pt x="4738" y="304"/>
                    </a:cubicBezTo>
                    <a:cubicBezTo>
                      <a:pt x="4440" y="121"/>
                      <a:pt x="4163" y="0"/>
                      <a:pt x="3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16" name="Google Shape;8064;p49">
            <a:extLst>
              <a:ext uri="{FF2B5EF4-FFF2-40B4-BE49-F238E27FC236}">
                <a16:creationId xmlns:a16="http://schemas.microsoft.com/office/drawing/2014/main" id="{DCAD37AE-D33E-45ED-A9B1-C3E08612EF2F}"/>
              </a:ext>
            </a:extLst>
          </p:cNvPr>
          <p:cNvSpPr txBox="1">
            <a:spLocks/>
          </p:cNvSpPr>
          <p:nvPr/>
        </p:nvSpPr>
        <p:spPr>
          <a:xfrm>
            <a:off x="5688059" y="2556885"/>
            <a:ext cx="891205" cy="44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/>
            <a:r>
              <a:rPr lang="en-US" sz="800" b="1" dirty="0">
                <a:solidFill>
                  <a:schemeClr val="bg1"/>
                </a:solidFill>
              </a:rPr>
              <a:t>if square of 15 is not occupied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105A926-A07C-41E0-A53B-9F1DA3B28AA0}"/>
              </a:ext>
            </a:extLst>
          </p:cNvPr>
          <p:cNvGrpSpPr/>
          <p:nvPr/>
        </p:nvGrpSpPr>
        <p:grpSpPr>
          <a:xfrm rot="16200000">
            <a:off x="6834065" y="2559132"/>
            <a:ext cx="142223" cy="457316"/>
            <a:chOff x="4469435" y="1208840"/>
            <a:chExt cx="284850" cy="846631"/>
          </a:xfrm>
        </p:grpSpPr>
        <p:sp>
          <p:nvSpPr>
            <p:cNvPr id="118" name="Arrow: Down 117">
              <a:extLst>
                <a:ext uri="{FF2B5EF4-FFF2-40B4-BE49-F238E27FC236}">
                  <a16:creationId xmlns:a16="http://schemas.microsoft.com/office/drawing/2014/main" id="{566AC254-4F68-4F4E-8E87-42E78710C3E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row: Chevron 118">
              <a:extLst>
                <a:ext uri="{FF2B5EF4-FFF2-40B4-BE49-F238E27FC236}">
                  <a16:creationId xmlns:a16="http://schemas.microsoft.com/office/drawing/2014/main" id="{17664EA1-5A12-439C-B17E-6CD1F875FDD3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Arrow: Chevron 119">
              <a:extLst>
                <a:ext uri="{FF2B5EF4-FFF2-40B4-BE49-F238E27FC236}">
                  <a16:creationId xmlns:a16="http://schemas.microsoft.com/office/drawing/2014/main" id="{A0F6DBA6-8761-40A5-9858-8037D7842DE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8B6B8B9-1983-48E1-AEF6-1C074132B715}"/>
              </a:ext>
            </a:extLst>
          </p:cNvPr>
          <p:cNvGrpSpPr/>
          <p:nvPr/>
        </p:nvGrpSpPr>
        <p:grpSpPr>
          <a:xfrm>
            <a:off x="7135018" y="2571028"/>
            <a:ext cx="1247311" cy="428536"/>
            <a:chOff x="3677023" y="945567"/>
            <a:chExt cx="1901760" cy="88455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C8844E2-830E-45F3-B5A0-752F729FC25C}"/>
                </a:ext>
              </a:extLst>
            </p:cNvPr>
            <p:cNvSpPr/>
            <p:nvPr/>
          </p:nvSpPr>
          <p:spPr>
            <a:xfrm>
              <a:off x="3731452" y="992155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258FA0-3162-402C-BFE5-B0A6EBCF4BEB}"/>
                </a:ext>
              </a:extLst>
            </p:cNvPr>
            <p:cNvSpPr/>
            <p:nvPr/>
          </p:nvSpPr>
          <p:spPr>
            <a:xfrm>
              <a:off x="3677023" y="945567"/>
              <a:ext cx="1901760" cy="837967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Move pawn to </a:t>
              </a:r>
              <a:r>
                <a:rPr lang="en-US" sz="800" b="1" dirty="0" err="1"/>
                <a:t>sq</a:t>
              </a:r>
              <a:r>
                <a:rPr lang="en-US" sz="800" b="1" dirty="0"/>
                <a:t> 15</a:t>
              </a:r>
            </a:p>
          </p:txBody>
        </p:sp>
        <p:sp>
          <p:nvSpPr>
            <p:cNvPr id="124" name="Google Shape;10000;p73">
              <a:extLst>
                <a:ext uri="{FF2B5EF4-FFF2-40B4-BE49-F238E27FC236}">
                  <a16:creationId xmlns:a16="http://schemas.microsoft.com/office/drawing/2014/main" id="{198645E8-A0BC-4F69-A271-77A510ECD318}"/>
                </a:ext>
              </a:extLst>
            </p:cNvPr>
            <p:cNvSpPr/>
            <p:nvPr/>
          </p:nvSpPr>
          <p:spPr>
            <a:xfrm flipH="1">
              <a:off x="5197635" y="10851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000;p73">
              <a:extLst>
                <a:ext uri="{FF2B5EF4-FFF2-40B4-BE49-F238E27FC236}">
                  <a16:creationId xmlns:a16="http://schemas.microsoft.com/office/drawing/2014/main" id="{0FC60600-607D-42FD-A890-5737CCA4A049}"/>
                </a:ext>
              </a:extLst>
            </p:cNvPr>
            <p:cNvSpPr/>
            <p:nvPr/>
          </p:nvSpPr>
          <p:spPr>
            <a:xfrm flipH="1">
              <a:off x="5094924" y="122888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000;p73">
              <a:extLst>
                <a:ext uri="{FF2B5EF4-FFF2-40B4-BE49-F238E27FC236}">
                  <a16:creationId xmlns:a16="http://schemas.microsoft.com/office/drawing/2014/main" id="{D3B01108-9E62-4A9D-B78F-15AC85FCD5D1}"/>
                </a:ext>
              </a:extLst>
            </p:cNvPr>
            <p:cNvSpPr/>
            <p:nvPr/>
          </p:nvSpPr>
          <p:spPr>
            <a:xfrm flipH="1">
              <a:off x="5217443" y="134156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000;p73">
              <a:extLst>
                <a:ext uri="{FF2B5EF4-FFF2-40B4-BE49-F238E27FC236}">
                  <a16:creationId xmlns:a16="http://schemas.microsoft.com/office/drawing/2014/main" id="{14365D54-8C04-45EF-B287-CE647FE7D491}"/>
                </a:ext>
              </a:extLst>
            </p:cNvPr>
            <p:cNvSpPr/>
            <p:nvPr/>
          </p:nvSpPr>
          <p:spPr>
            <a:xfrm flipH="1">
              <a:off x="3731452" y="169525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0456;p75">
              <a:extLst>
                <a:ext uri="{FF2B5EF4-FFF2-40B4-BE49-F238E27FC236}">
                  <a16:creationId xmlns:a16="http://schemas.microsoft.com/office/drawing/2014/main" id="{F5B9AA23-CB0A-4385-BA53-A289CE8209D1}"/>
                </a:ext>
              </a:extLst>
            </p:cNvPr>
            <p:cNvGrpSpPr/>
            <p:nvPr/>
          </p:nvGrpSpPr>
          <p:grpSpPr>
            <a:xfrm>
              <a:off x="3706442" y="1207360"/>
              <a:ext cx="231224" cy="510693"/>
              <a:chOff x="3905183" y="2125650"/>
              <a:chExt cx="231224" cy="510693"/>
            </a:xfrm>
          </p:grpSpPr>
          <p:sp>
            <p:nvSpPr>
              <p:cNvPr id="129" name="Google Shape;10457;p75">
                <a:extLst>
                  <a:ext uri="{FF2B5EF4-FFF2-40B4-BE49-F238E27FC236}">
                    <a16:creationId xmlns:a16="http://schemas.microsoft.com/office/drawing/2014/main" id="{BD817679-8F71-4855-993E-5F539AC2C2C1}"/>
                  </a:ext>
                </a:extLst>
              </p:cNvPr>
              <p:cNvSpPr/>
              <p:nvPr/>
            </p:nvSpPr>
            <p:spPr>
              <a:xfrm>
                <a:off x="3905183" y="2125650"/>
                <a:ext cx="231223" cy="510692"/>
              </a:xfrm>
              <a:custGeom>
                <a:avLst/>
                <a:gdLst/>
                <a:ahLst/>
                <a:cxnLst/>
                <a:rect l="l" t="t" r="r" b="b"/>
                <a:pathLst>
                  <a:path w="8272" h="18270" extrusionOk="0">
                    <a:moveTo>
                      <a:pt x="3605" y="0"/>
                    </a:moveTo>
                    <a:cubicBezTo>
                      <a:pt x="1979" y="0"/>
                      <a:pt x="478" y="909"/>
                      <a:pt x="276" y="2580"/>
                    </a:cubicBezTo>
                    <a:cubicBezTo>
                      <a:pt x="0" y="4786"/>
                      <a:pt x="777" y="6114"/>
                      <a:pt x="1529" y="6841"/>
                    </a:cubicBezTo>
                    <a:lnTo>
                      <a:pt x="1554" y="6841"/>
                    </a:lnTo>
                    <a:cubicBezTo>
                      <a:pt x="2206" y="7468"/>
                      <a:pt x="2857" y="7668"/>
                      <a:pt x="2857" y="7668"/>
                    </a:cubicBezTo>
                    <a:lnTo>
                      <a:pt x="2857" y="7919"/>
                    </a:lnTo>
                    <a:lnTo>
                      <a:pt x="3058" y="18270"/>
                    </a:lnTo>
                    <a:lnTo>
                      <a:pt x="5013" y="18270"/>
                    </a:lnTo>
                    <a:lnTo>
                      <a:pt x="4136" y="7092"/>
                    </a:lnTo>
                    <a:lnTo>
                      <a:pt x="4111" y="6741"/>
                    </a:lnTo>
                    <a:cubicBezTo>
                      <a:pt x="3534" y="6741"/>
                      <a:pt x="2983" y="6490"/>
                      <a:pt x="2557" y="6089"/>
                    </a:cubicBezTo>
                    <a:cubicBezTo>
                      <a:pt x="963" y="4667"/>
                      <a:pt x="616" y="1373"/>
                      <a:pt x="3303" y="1373"/>
                    </a:cubicBezTo>
                    <a:cubicBezTo>
                      <a:pt x="3362" y="1373"/>
                      <a:pt x="3422" y="1374"/>
                      <a:pt x="3484" y="1377"/>
                    </a:cubicBezTo>
                    <a:cubicBezTo>
                      <a:pt x="4512" y="1453"/>
                      <a:pt x="5188" y="1854"/>
                      <a:pt x="5614" y="2430"/>
                    </a:cubicBezTo>
                    <a:cubicBezTo>
                      <a:pt x="6742" y="3909"/>
                      <a:pt x="6291" y="6365"/>
                      <a:pt x="6291" y="6365"/>
                    </a:cubicBezTo>
                    <a:lnTo>
                      <a:pt x="6717" y="6390"/>
                    </a:lnTo>
                    <a:lnTo>
                      <a:pt x="7870" y="6440"/>
                    </a:lnTo>
                    <a:cubicBezTo>
                      <a:pt x="8271" y="4210"/>
                      <a:pt x="7820" y="2605"/>
                      <a:pt x="6943" y="1553"/>
                    </a:cubicBezTo>
                    <a:cubicBezTo>
                      <a:pt x="6079" y="498"/>
                      <a:pt x="4808" y="0"/>
                      <a:pt x="3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0458;p75">
                <a:extLst>
                  <a:ext uri="{FF2B5EF4-FFF2-40B4-BE49-F238E27FC236}">
                    <a16:creationId xmlns:a16="http://schemas.microsoft.com/office/drawing/2014/main" id="{EF9CC35D-2CD0-401C-928B-2E59A2E94623}"/>
                  </a:ext>
                </a:extLst>
              </p:cNvPr>
              <p:cNvSpPr/>
              <p:nvPr/>
            </p:nvSpPr>
            <p:spPr>
              <a:xfrm>
                <a:off x="3916393" y="2136329"/>
                <a:ext cx="220014" cy="500014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17888" extrusionOk="0">
                    <a:moveTo>
                      <a:pt x="3570" y="1"/>
                    </a:moveTo>
                    <a:cubicBezTo>
                      <a:pt x="1944" y="1"/>
                      <a:pt x="439" y="911"/>
                      <a:pt x="226" y="2574"/>
                    </a:cubicBezTo>
                    <a:cubicBezTo>
                      <a:pt x="0" y="4454"/>
                      <a:pt x="502" y="5682"/>
                      <a:pt x="1128" y="6459"/>
                    </a:cubicBezTo>
                    <a:lnTo>
                      <a:pt x="1153" y="6459"/>
                    </a:lnTo>
                    <a:cubicBezTo>
                      <a:pt x="1604" y="7036"/>
                      <a:pt x="2131" y="7361"/>
                      <a:pt x="2456" y="7537"/>
                    </a:cubicBezTo>
                    <a:cubicBezTo>
                      <a:pt x="2682" y="7637"/>
                      <a:pt x="2807" y="7687"/>
                      <a:pt x="2807" y="7687"/>
                    </a:cubicBezTo>
                    <a:lnTo>
                      <a:pt x="3008" y="17888"/>
                    </a:lnTo>
                    <a:lnTo>
                      <a:pt x="4612" y="17888"/>
                    </a:lnTo>
                    <a:lnTo>
                      <a:pt x="3735" y="6710"/>
                    </a:lnTo>
                    <a:cubicBezTo>
                      <a:pt x="3108" y="6635"/>
                      <a:pt x="2557" y="6234"/>
                      <a:pt x="2156" y="5707"/>
                    </a:cubicBezTo>
                    <a:cubicBezTo>
                      <a:pt x="885" y="4168"/>
                      <a:pt x="806" y="1391"/>
                      <a:pt x="3240" y="1391"/>
                    </a:cubicBezTo>
                    <a:cubicBezTo>
                      <a:pt x="3303" y="1391"/>
                      <a:pt x="3367" y="1393"/>
                      <a:pt x="3434" y="1396"/>
                    </a:cubicBezTo>
                    <a:cubicBezTo>
                      <a:pt x="4211" y="1447"/>
                      <a:pt x="4787" y="1697"/>
                      <a:pt x="5213" y="2048"/>
                    </a:cubicBezTo>
                    <a:cubicBezTo>
                      <a:pt x="6441" y="3126"/>
                      <a:pt x="6391" y="5181"/>
                      <a:pt x="6316" y="6008"/>
                    </a:cubicBezTo>
                    <a:lnTo>
                      <a:pt x="7469" y="6058"/>
                    </a:lnTo>
                    <a:cubicBezTo>
                      <a:pt x="7870" y="3828"/>
                      <a:pt x="7419" y="2223"/>
                      <a:pt x="6542" y="1171"/>
                    </a:cubicBezTo>
                    <a:cubicBezTo>
                      <a:pt x="5708" y="377"/>
                      <a:pt x="4614" y="1"/>
                      <a:pt x="3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0592B98-B8C8-418E-8F68-C71EF58A63C9}"/>
              </a:ext>
            </a:extLst>
          </p:cNvPr>
          <p:cNvGrpSpPr/>
          <p:nvPr/>
        </p:nvGrpSpPr>
        <p:grpSpPr>
          <a:xfrm rot="16200000">
            <a:off x="5951895" y="4066072"/>
            <a:ext cx="142223" cy="457316"/>
            <a:chOff x="4469435" y="1208840"/>
            <a:chExt cx="284850" cy="846631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8532A040-73E8-423B-B48F-7685D91633C6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Arrow: Chevron 132">
              <a:extLst>
                <a:ext uri="{FF2B5EF4-FFF2-40B4-BE49-F238E27FC236}">
                  <a16:creationId xmlns:a16="http://schemas.microsoft.com/office/drawing/2014/main" id="{35EBA675-3D59-47EA-AAB4-99CA4D909D86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Arrow: Chevron 133">
              <a:extLst>
                <a:ext uri="{FF2B5EF4-FFF2-40B4-BE49-F238E27FC236}">
                  <a16:creationId xmlns:a16="http://schemas.microsoft.com/office/drawing/2014/main" id="{A33F5407-0EC1-4BC2-890A-BDE2C4454C9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AF77A1D-9662-4388-ADA2-29D763989AC2}"/>
              </a:ext>
            </a:extLst>
          </p:cNvPr>
          <p:cNvGrpSpPr/>
          <p:nvPr/>
        </p:nvGrpSpPr>
        <p:grpSpPr>
          <a:xfrm rot="16200000">
            <a:off x="6567118" y="4073538"/>
            <a:ext cx="142223" cy="457316"/>
            <a:chOff x="4469435" y="1208840"/>
            <a:chExt cx="284850" cy="846631"/>
          </a:xfrm>
        </p:grpSpPr>
        <p:sp>
          <p:nvSpPr>
            <p:cNvPr id="136" name="Arrow: Down 135">
              <a:extLst>
                <a:ext uri="{FF2B5EF4-FFF2-40B4-BE49-F238E27FC236}">
                  <a16:creationId xmlns:a16="http://schemas.microsoft.com/office/drawing/2014/main" id="{EEC64C9B-0E5A-430E-A40E-1C4362B29F9F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Arrow: Chevron 136">
              <a:extLst>
                <a:ext uri="{FF2B5EF4-FFF2-40B4-BE49-F238E27FC236}">
                  <a16:creationId xmlns:a16="http://schemas.microsoft.com/office/drawing/2014/main" id="{EB908E8F-D007-4E7F-942C-E412590D49F0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Arrow: Chevron 137">
              <a:extLst>
                <a:ext uri="{FF2B5EF4-FFF2-40B4-BE49-F238E27FC236}">
                  <a16:creationId xmlns:a16="http://schemas.microsoft.com/office/drawing/2014/main" id="{D71A9AF4-5830-4EF3-80F9-9AA13AF7775F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74C3975-8FF0-4A92-A26D-615C6001B5A8}"/>
              </a:ext>
            </a:extLst>
          </p:cNvPr>
          <p:cNvGrpSpPr/>
          <p:nvPr/>
        </p:nvGrpSpPr>
        <p:grpSpPr>
          <a:xfrm rot="16200000">
            <a:off x="7182341" y="4081004"/>
            <a:ext cx="142223" cy="457316"/>
            <a:chOff x="4469435" y="1208840"/>
            <a:chExt cx="284850" cy="846631"/>
          </a:xfrm>
        </p:grpSpPr>
        <p:sp>
          <p:nvSpPr>
            <p:cNvPr id="140" name="Arrow: Down 139">
              <a:extLst>
                <a:ext uri="{FF2B5EF4-FFF2-40B4-BE49-F238E27FC236}">
                  <a16:creationId xmlns:a16="http://schemas.microsoft.com/office/drawing/2014/main" id="{9E3DF07D-1AED-4518-9654-E92A274536A5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166CBE61-54F2-438D-96E1-15B7C53B9BA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2" name="Arrow: Chevron 141">
              <a:extLst>
                <a:ext uri="{FF2B5EF4-FFF2-40B4-BE49-F238E27FC236}">
                  <a16:creationId xmlns:a16="http://schemas.microsoft.com/office/drawing/2014/main" id="{16A30FAD-EFE7-4A3F-9DBD-8F2F1B2A909A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1BF24B3-6E98-4233-B7D1-656E6316DBC3}"/>
              </a:ext>
            </a:extLst>
          </p:cNvPr>
          <p:cNvGrpSpPr/>
          <p:nvPr/>
        </p:nvGrpSpPr>
        <p:grpSpPr>
          <a:xfrm rot="10800000">
            <a:off x="7651665" y="3980241"/>
            <a:ext cx="163957" cy="426722"/>
            <a:chOff x="4469435" y="1208840"/>
            <a:chExt cx="284850" cy="846631"/>
          </a:xfrm>
        </p:grpSpPr>
        <p:sp>
          <p:nvSpPr>
            <p:cNvPr id="144" name="Arrow: Down 143">
              <a:extLst>
                <a:ext uri="{FF2B5EF4-FFF2-40B4-BE49-F238E27FC236}">
                  <a16:creationId xmlns:a16="http://schemas.microsoft.com/office/drawing/2014/main" id="{53F58DC7-9751-4C31-9DF0-B464C7D8CEE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row: Chevron 144">
              <a:extLst>
                <a:ext uri="{FF2B5EF4-FFF2-40B4-BE49-F238E27FC236}">
                  <a16:creationId xmlns:a16="http://schemas.microsoft.com/office/drawing/2014/main" id="{211E3BC5-AE50-4672-9370-4775F6C962F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6" name="Arrow: Chevron 145">
              <a:extLst>
                <a:ext uri="{FF2B5EF4-FFF2-40B4-BE49-F238E27FC236}">
                  <a16:creationId xmlns:a16="http://schemas.microsoft.com/office/drawing/2014/main" id="{335B5782-A9FE-4A34-8506-7FFB29EA56D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7" name="Google Shape;8063;p49">
            <a:extLst>
              <a:ext uri="{FF2B5EF4-FFF2-40B4-BE49-F238E27FC236}">
                <a16:creationId xmlns:a16="http://schemas.microsoft.com/office/drawing/2014/main" id="{C4533C72-78F8-47B6-9B38-CA274E5F49D5}"/>
              </a:ext>
            </a:extLst>
          </p:cNvPr>
          <p:cNvSpPr txBox="1">
            <a:spLocks/>
          </p:cNvSpPr>
          <p:nvPr/>
        </p:nvSpPr>
        <p:spPr>
          <a:xfrm>
            <a:off x="7188646" y="4297081"/>
            <a:ext cx="20380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800" dirty="0"/>
              <a:t>This Stop represents “Stop” of this specific validation of house of water move </a:t>
            </a:r>
            <a:r>
              <a:rPr lang="en-US" sz="800" dirty="0">
                <a:sym typeface="Wingdings" panose="05000000000000000000" pitchFamily="2" charset="2"/>
              </a:rPr>
              <a:t> In Game other player turn starts</a:t>
            </a:r>
            <a:endParaRPr lang="en-US" sz="800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C191098-8A41-4A11-BCAF-E9DD39BA2FAB}"/>
              </a:ext>
            </a:extLst>
          </p:cNvPr>
          <p:cNvGrpSpPr/>
          <p:nvPr/>
        </p:nvGrpSpPr>
        <p:grpSpPr>
          <a:xfrm>
            <a:off x="5483244" y="3578520"/>
            <a:ext cx="1247311" cy="428536"/>
            <a:chOff x="3677023" y="945567"/>
            <a:chExt cx="1901760" cy="884554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8325F8C-A080-49F1-9E8C-214D2B944785}"/>
                </a:ext>
              </a:extLst>
            </p:cNvPr>
            <p:cNvSpPr/>
            <p:nvPr/>
          </p:nvSpPr>
          <p:spPr>
            <a:xfrm>
              <a:off x="3731452" y="992155"/>
              <a:ext cx="1847331" cy="837966"/>
            </a:xfrm>
            <a:prstGeom prst="rec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7FED682-9982-4F34-AA3C-70032DB33AB6}"/>
                </a:ext>
              </a:extLst>
            </p:cNvPr>
            <p:cNvSpPr/>
            <p:nvPr/>
          </p:nvSpPr>
          <p:spPr>
            <a:xfrm>
              <a:off x="3677023" y="945567"/>
              <a:ext cx="1901760" cy="837967"/>
            </a:xfrm>
            <a:prstGeom prst="rec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Print “Can’t Move”</a:t>
              </a:r>
            </a:p>
          </p:txBody>
        </p:sp>
        <p:sp>
          <p:nvSpPr>
            <p:cNvPr id="151" name="Google Shape;10000;p73">
              <a:extLst>
                <a:ext uri="{FF2B5EF4-FFF2-40B4-BE49-F238E27FC236}">
                  <a16:creationId xmlns:a16="http://schemas.microsoft.com/office/drawing/2014/main" id="{A0B79188-E98F-40DB-87D6-A9503CDBB485}"/>
                </a:ext>
              </a:extLst>
            </p:cNvPr>
            <p:cNvSpPr/>
            <p:nvPr/>
          </p:nvSpPr>
          <p:spPr>
            <a:xfrm flipH="1">
              <a:off x="5197635" y="1085130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000;p73">
              <a:extLst>
                <a:ext uri="{FF2B5EF4-FFF2-40B4-BE49-F238E27FC236}">
                  <a16:creationId xmlns:a16="http://schemas.microsoft.com/office/drawing/2014/main" id="{E51B8AC3-D1E1-4AB5-9F02-6EB3AA843D88}"/>
                </a:ext>
              </a:extLst>
            </p:cNvPr>
            <p:cNvSpPr/>
            <p:nvPr/>
          </p:nvSpPr>
          <p:spPr>
            <a:xfrm flipH="1">
              <a:off x="5094924" y="122888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000;p73">
              <a:extLst>
                <a:ext uri="{FF2B5EF4-FFF2-40B4-BE49-F238E27FC236}">
                  <a16:creationId xmlns:a16="http://schemas.microsoft.com/office/drawing/2014/main" id="{A3F4B3DD-4FDF-4FFC-8D55-BC96599CF21D}"/>
                </a:ext>
              </a:extLst>
            </p:cNvPr>
            <p:cNvSpPr/>
            <p:nvPr/>
          </p:nvSpPr>
          <p:spPr>
            <a:xfrm flipH="1">
              <a:off x="5217443" y="134156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000;p73">
              <a:extLst>
                <a:ext uri="{FF2B5EF4-FFF2-40B4-BE49-F238E27FC236}">
                  <a16:creationId xmlns:a16="http://schemas.microsoft.com/office/drawing/2014/main" id="{BBDE2D40-7235-4CB1-ABB2-E864786A40EC}"/>
                </a:ext>
              </a:extLst>
            </p:cNvPr>
            <p:cNvSpPr/>
            <p:nvPr/>
          </p:nvSpPr>
          <p:spPr>
            <a:xfrm flipH="1">
              <a:off x="3731452" y="169525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0456;p75">
              <a:extLst>
                <a:ext uri="{FF2B5EF4-FFF2-40B4-BE49-F238E27FC236}">
                  <a16:creationId xmlns:a16="http://schemas.microsoft.com/office/drawing/2014/main" id="{2FFA1009-9155-466C-9C4D-56A99F72C285}"/>
                </a:ext>
              </a:extLst>
            </p:cNvPr>
            <p:cNvGrpSpPr/>
            <p:nvPr/>
          </p:nvGrpSpPr>
          <p:grpSpPr>
            <a:xfrm>
              <a:off x="3706442" y="1207360"/>
              <a:ext cx="231224" cy="510693"/>
              <a:chOff x="3905183" y="2125650"/>
              <a:chExt cx="231224" cy="510693"/>
            </a:xfrm>
          </p:grpSpPr>
          <p:sp>
            <p:nvSpPr>
              <p:cNvPr id="156" name="Google Shape;10457;p75">
                <a:extLst>
                  <a:ext uri="{FF2B5EF4-FFF2-40B4-BE49-F238E27FC236}">
                    <a16:creationId xmlns:a16="http://schemas.microsoft.com/office/drawing/2014/main" id="{75E5CA94-10E7-45D8-811B-2831FB96DFE5}"/>
                  </a:ext>
                </a:extLst>
              </p:cNvPr>
              <p:cNvSpPr/>
              <p:nvPr/>
            </p:nvSpPr>
            <p:spPr>
              <a:xfrm>
                <a:off x="3905183" y="2125650"/>
                <a:ext cx="231223" cy="510692"/>
              </a:xfrm>
              <a:custGeom>
                <a:avLst/>
                <a:gdLst/>
                <a:ahLst/>
                <a:cxnLst/>
                <a:rect l="l" t="t" r="r" b="b"/>
                <a:pathLst>
                  <a:path w="8272" h="18270" extrusionOk="0">
                    <a:moveTo>
                      <a:pt x="3605" y="0"/>
                    </a:moveTo>
                    <a:cubicBezTo>
                      <a:pt x="1979" y="0"/>
                      <a:pt x="478" y="909"/>
                      <a:pt x="276" y="2580"/>
                    </a:cubicBezTo>
                    <a:cubicBezTo>
                      <a:pt x="0" y="4786"/>
                      <a:pt x="777" y="6114"/>
                      <a:pt x="1529" y="6841"/>
                    </a:cubicBezTo>
                    <a:lnTo>
                      <a:pt x="1554" y="6841"/>
                    </a:lnTo>
                    <a:cubicBezTo>
                      <a:pt x="2206" y="7468"/>
                      <a:pt x="2857" y="7668"/>
                      <a:pt x="2857" y="7668"/>
                    </a:cubicBezTo>
                    <a:lnTo>
                      <a:pt x="2857" y="7919"/>
                    </a:lnTo>
                    <a:lnTo>
                      <a:pt x="3058" y="18270"/>
                    </a:lnTo>
                    <a:lnTo>
                      <a:pt x="5013" y="18270"/>
                    </a:lnTo>
                    <a:lnTo>
                      <a:pt x="4136" y="7092"/>
                    </a:lnTo>
                    <a:lnTo>
                      <a:pt x="4111" y="6741"/>
                    </a:lnTo>
                    <a:cubicBezTo>
                      <a:pt x="3534" y="6741"/>
                      <a:pt x="2983" y="6490"/>
                      <a:pt x="2557" y="6089"/>
                    </a:cubicBezTo>
                    <a:cubicBezTo>
                      <a:pt x="963" y="4667"/>
                      <a:pt x="616" y="1373"/>
                      <a:pt x="3303" y="1373"/>
                    </a:cubicBezTo>
                    <a:cubicBezTo>
                      <a:pt x="3362" y="1373"/>
                      <a:pt x="3422" y="1374"/>
                      <a:pt x="3484" y="1377"/>
                    </a:cubicBezTo>
                    <a:cubicBezTo>
                      <a:pt x="4512" y="1453"/>
                      <a:pt x="5188" y="1854"/>
                      <a:pt x="5614" y="2430"/>
                    </a:cubicBezTo>
                    <a:cubicBezTo>
                      <a:pt x="6742" y="3909"/>
                      <a:pt x="6291" y="6365"/>
                      <a:pt x="6291" y="6365"/>
                    </a:cubicBezTo>
                    <a:lnTo>
                      <a:pt x="6717" y="6390"/>
                    </a:lnTo>
                    <a:lnTo>
                      <a:pt x="7870" y="6440"/>
                    </a:lnTo>
                    <a:cubicBezTo>
                      <a:pt x="8271" y="4210"/>
                      <a:pt x="7820" y="2605"/>
                      <a:pt x="6943" y="1553"/>
                    </a:cubicBezTo>
                    <a:cubicBezTo>
                      <a:pt x="6079" y="498"/>
                      <a:pt x="4808" y="0"/>
                      <a:pt x="36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0458;p75">
                <a:extLst>
                  <a:ext uri="{FF2B5EF4-FFF2-40B4-BE49-F238E27FC236}">
                    <a16:creationId xmlns:a16="http://schemas.microsoft.com/office/drawing/2014/main" id="{A376FCD9-9A0C-4700-81FF-7E696B227993}"/>
                  </a:ext>
                </a:extLst>
              </p:cNvPr>
              <p:cNvSpPr/>
              <p:nvPr/>
            </p:nvSpPr>
            <p:spPr>
              <a:xfrm>
                <a:off x="3916393" y="2136329"/>
                <a:ext cx="220014" cy="500014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17888" extrusionOk="0">
                    <a:moveTo>
                      <a:pt x="3570" y="1"/>
                    </a:moveTo>
                    <a:cubicBezTo>
                      <a:pt x="1944" y="1"/>
                      <a:pt x="439" y="911"/>
                      <a:pt x="226" y="2574"/>
                    </a:cubicBezTo>
                    <a:cubicBezTo>
                      <a:pt x="0" y="4454"/>
                      <a:pt x="502" y="5682"/>
                      <a:pt x="1128" y="6459"/>
                    </a:cubicBezTo>
                    <a:lnTo>
                      <a:pt x="1153" y="6459"/>
                    </a:lnTo>
                    <a:cubicBezTo>
                      <a:pt x="1604" y="7036"/>
                      <a:pt x="2131" y="7361"/>
                      <a:pt x="2456" y="7537"/>
                    </a:cubicBezTo>
                    <a:cubicBezTo>
                      <a:pt x="2682" y="7637"/>
                      <a:pt x="2807" y="7687"/>
                      <a:pt x="2807" y="7687"/>
                    </a:cubicBezTo>
                    <a:lnTo>
                      <a:pt x="3008" y="17888"/>
                    </a:lnTo>
                    <a:lnTo>
                      <a:pt x="4612" y="17888"/>
                    </a:lnTo>
                    <a:lnTo>
                      <a:pt x="3735" y="6710"/>
                    </a:lnTo>
                    <a:cubicBezTo>
                      <a:pt x="3108" y="6635"/>
                      <a:pt x="2557" y="6234"/>
                      <a:pt x="2156" y="5707"/>
                    </a:cubicBezTo>
                    <a:cubicBezTo>
                      <a:pt x="885" y="4168"/>
                      <a:pt x="806" y="1391"/>
                      <a:pt x="3240" y="1391"/>
                    </a:cubicBezTo>
                    <a:cubicBezTo>
                      <a:pt x="3303" y="1391"/>
                      <a:pt x="3367" y="1393"/>
                      <a:pt x="3434" y="1396"/>
                    </a:cubicBezTo>
                    <a:cubicBezTo>
                      <a:pt x="4211" y="1447"/>
                      <a:pt x="4787" y="1697"/>
                      <a:pt x="5213" y="2048"/>
                    </a:cubicBezTo>
                    <a:cubicBezTo>
                      <a:pt x="6441" y="3126"/>
                      <a:pt x="6391" y="5181"/>
                      <a:pt x="6316" y="6008"/>
                    </a:cubicBezTo>
                    <a:lnTo>
                      <a:pt x="7469" y="6058"/>
                    </a:lnTo>
                    <a:cubicBezTo>
                      <a:pt x="7870" y="3828"/>
                      <a:pt x="7419" y="2223"/>
                      <a:pt x="6542" y="1171"/>
                    </a:cubicBezTo>
                    <a:cubicBezTo>
                      <a:pt x="5708" y="377"/>
                      <a:pt x="4614" y="1"/>
                      <a:pt x="3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F8C5D87-CE07-4898-894F-83BED685D25B}"/>
              </a:ext>
            </a:extLst>
          </p:cNvPr>
          <p:cNvGrpSpPr/>
          <p:nvPr/>
        </p:nvGrpSpPr>
        <p:grpSpPr>
          <a:xfrm>
            <a:off x="6088762" y="3255945"/>
            <a:ext cx="89798" cy="264701"/>
            <a:chOff x="4469435" y="1208840"/>
            <a:chExt cx="284850" cy="846631"/>
          </a:xfrm>
        </p:grpSpPr>
        <p:sp>
          <p:nvSpPr>
            <p:cNvPr id="163" name="Arrow: Down 162">
              <a:extLst>
                <a:ext uri="{FF2B5EF4-FFF2-40B4-BE49-F238E27FC236}">
                  <a16:creationId xmlns:a16="http://schemas.microsoft.com/office/drawing/2014/main" id="{66882899-F234-475B-864A-BB736E6E3FB0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Arrow: Chevron 163">
              <a:extLst>
                <a:ext uri="{FF2B5EF4-FFF2-40B4-BE49-F238E27FC236}">
                  <a16:creationId xmlns:a16="http://schemas.microsoft.com/office/drawing/2014/main" id="{43C00DE1-EABD-4E26-B3B5-A0505AE1557A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5" name="Arrow: Chevron 164">
              <a:extLst>
                <a:ext uri="{FF2B5EF4-FFF2-40B4-BE49-F238E27FC236}">
                  <a16:creationId xmlns:a16="http://schemas.microsoft.com/office/drawing/2014/main" id="{534ADCD1-7732-461D-A051-85B313B662F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8DC9397-E343-427F-BEF2-15D646AB5638}"/>
              </a:ext>
            </a:extLst>
          </p:cNvPr>
          <p:cNvGrpSpPr/>
          <p:nvPr/>
        </p:nvGrpSpPr>
        <p:grpSpPr>
          <a:xfrm rot="16200000">
            <a:off x="6890933" y="3562467"/>
            <a:ext cx="142223" cy="457316"/>
            <a:chOff x="4469435" y="1208840"/>
            <a:chExt cx="284850" cy="846631"/>
          </a:xfrm>
        </p:grpSpPr>
        <p:sp>
          <p:nvSpPr>
            <p:cNvPr id="167" name="Arrow: Down 166">
              <a:extLst>
                <a:ext uri="{FF2B5EF4-FFF2-40B4-BE49-F238E27FC236}">
                  <a16:creationId xmlns:a16="http://schemas.microsoft.com/office/drawing/2014/main" id="{2946000B-44BF-47DB-A6AD-B7BAFD28497B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row: Chevron 167">
              <a:extLst>
                <a:ext uri="{FF2B5EF4-FFF2-40B4-BE49-F238E27FC236}">
                  <a16:creationId xmlns:a16="http://schemas.microsoft.com/office/drawing/2014/main" id="{7B55EAEC-FBC9-4530-AB9C-9C8F21B41CC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Arrow: Chevron 168">
              <a:extLst>
                <a:ext uri="{FF2B5EF4-FFF2-40B4-BE49-F238E27FC236}">
                  <a16:creationId xmlns:a16="http://schemas.microsoft.com/office/drawing/2014/main" id="{AD38F540-8727-4B5A-8F33-4037363690B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54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9449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of Water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099011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908897" y="281918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1!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3292784" y="3127871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Move to 15</a:t>
            </a:r>
            <a:r>
              <a:rPr lang="en-US" sz="2000" baseline="30000" dirty="0"/>
              <a:t>th</a:t>
            </a:r>
            <a:r>
              <a:rPr lang="en-US" sz="2000" dirty="0"/>
              <a:t> Square</a:t>
            </a:r>
          </a:p>
        </p:txBody>
      </p:sp>
    </p:spTree>
    <p:extLst>
      <p:ext uri="{BB962C8B-B14F-4D97-AF65-F5344CB8AC3E}">
        <p14:creationId xmlns:p14="http://schemas.microsoft.com/office/powerpoint/2010/main" val="61945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0061 C 0.00139 0.00061 0.00295 0.00308 0.00452 0.00308 C 0.01511 0.00308 0.02292 0.00061 0.03299 -0.00216 C 0.03768 -0.00896 0.03403 -0.00463 0.04445 -0.00463 " pathEditMode="relative" rAng="0" ptsTypes="AAAAA">
                                      <p:cBhvr>
                                        <p:cTn id="4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7" grpId="0" animBg="1"/>
      <p:bldP spid="2" grpId="0" animBg="1"/>
      <p:bldP spid="266" grpId="0" animBg="1"/>
      <p:bldP spid="192" grpId="0"/>
      <p:bldP spid="1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9449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of Water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099011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287572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1!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3292784" y="3127871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Move to 15</a:t>
            </a:r>
            <a:r>
              <a:rPr lang="en-US" sz="2000" baseline="30000" dirty="0"/>
              <a:t>th</a:t>
            </a:r>
            <a:r>
              <a:rPr lang="en-US" sz="2000" dirty="0"/>
              <a:t> Square</a:t>
            </a:r>
          </a:p>
        </p:txBody>
      </p:sp>
    </p:spTree>
    <p:extLst>
      <p:ext uri="{BB962C8B-B14F-4D97-AF65-F5344CB8AC3E}">
        <p14:creationId xmlns:p14="http://schemas.microsoft.com/office/powerpoint/2010/main" val="10679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154 L -0.00139 -0.00154 C -0.00348 -0.00463 -0.00556 -0.00771 -0.0073 -0.0108 C -0.00816 -0.01234 -0.00851 -0.01419 -0.0092 -0.01543 C -0.01164 -0.01975 -0.01233 -0.01851 -0.01511 -0.02253 C -0.01615 -0.02376 -0.01684 -0.02592 -0.01771 -0.02716 C -0.01875 -0.02839 -0.01997 -0.02932 -0.02101 -0.03055 C -0.02552 -0.03703 -0.02188 -0.03333 -0.02552 -0.03981 C -0.02639 -0.04135 -0.02743 -0.04197 -0.02813 -0.04321 C -0.03247 -0.05092 -0.02761 -0.04568 -0.03264 -0.05031 C -0.03403 -0.0571 -0.03247 -0.05092 -0.03542 -0.05617 C -0.03611 -0.0574 -0.03664 -0.05926 -0.03733 -0.0608 C -0.03837 -0.06666 -0.03716 -0.06203 -0.03924 -0.06635 C -0.03976 -0.06759 -0.04045 -0.06975 -0.04045 -0.06975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9449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House of Water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920787" y="239859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908897" y="281918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1!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3292784" y="3127871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Move to 15</a:t>
            </a:r>
            <a:r>
              <a:rPr lang="en-US" sz="2000" baseline="30000" dirty="0"/>
              <a:t>th</a:t>
            </a:r>
            <a:r>
              <a:rPr lang="en-US" sz="2000" dirty="0"/>
              <a:t> Square</a:t>
            </a:r>
          </a:p>
        </p:txBody>
      </p:sp>
    </p:spTree>
    <p:extLst>
      <p:ext uri="{BB962C8B-B14F-4D97-AF65-F5344CB8AC3E}">
        <p14:creationId xmlns:p14="http://schemas.microsoft.com/office/powerpoint/2010/main" val="259537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0061 C 0.00139 0.00061 0.00295 0.00308 0.00452 0.00308 C 0.01511 0.00308 0.02292 0.00061 0.03299 -0.00216 C 0.03768 -0.00896 0.03403 -0.00463 0.04445 -0.00463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" grpId="0" animBg="1"/>
      <p:bldP spid="266" grpId="0" animBg="1"/>
      <p:bldP spid="192" grpId="0"/>
      <p:bldP spid="1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9449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House of Water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920787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287572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1!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3292784" y="3127871"/>
            <a:ext cx="23209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Can’t Move </a:t>
            </a:r>
          </a:p>
        </p:txBody>
      </p:sp>
    </p:spTree>
    <p:extLst>
      <p:ext uri="{BB962C8B-B14F-4D97-AF65-F5344CB8AC3E}">
        <p14:creationId xmlns:p14="http://schemas.microsoft.com/office/powerpoint/2010/main" val="19698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-0.00052 -0.00031 C -0.02379 -0.0037 -0.0099 -0.00247 -0.04254 -0.00247 " pathEditMode="relative" ptsTypes="A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9449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of Beauty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099011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099010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3!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2508750" y="3133284"/>
            <a:ext cx="36747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Can’t Move</a:t>
            </a:r>
          </a:p>
        </p:txBody>
      </p:sp>
      <p:sp>
        <p:nvSpPr>
          <p:cNvPr id="194" name="Google Shape;7667;p45">
            <a:extLst>
              <a:ext uri="{FF2B5EF4-FFF2-40B4-BE49-F238E27FC236}">
                <a16:creationId xmlns:a16="http://schemas.microsoft.com/office/drawing/2014/main" id="{34470AAD-BD74-4199-B9B7-45FA4DB2FF7E}"/>
              </a:ext>
            </a:extLst>
          </p:cNvPr>
          <p:cNvSpPr txBox="1">
            <a:spLocks/>
          </p:cNvSpPr>
          <p:nvPr/>
        </p:nvSpPr>
        <p:spPr>
          <a:xfrm>
            <a:off x="2905338" y="3133284"/>
            <a:ext cx="36747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195" name="Google Shape;7667;p45">
            <a:extLst>
              <a:ext uri="{FF2B5EF4-FFF2-40B4-BE49-F238E27FC236}">
                <a16:creationId xmlns:a16="http://schemas.microsoft.com/office/drawing/2014/main" id="{99258F6F-69EA-46A1-8D29-A3CF874C19E8}"/>
              </a:ext>
            </a:extLst>
          </p:cNvPr>
          <p:cNvSpPr txBox="1">
            <a:spLocks/>
          </p:cNvSpPr>
          <p:nvPr/>
        </p:nvSpPr>
        <p:spPr>
          <a:xfrm>
            <a:off x="3319625" y="3133284"/>
            <a:ext cx="36747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84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31 L 0.1316 0.0034 " pathEditMode="relative" ptsTypes="AA">
                                      <p:cBhvr>
                                        <p:cTn id="48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" grpId="0" animBg="1"/>
      <p:bldP spid="266" grpId="0" animBg="1"/>
      <p:bldP spid="192" grpId="0"/>
      <p:bldP spid="197" grpId="0"/>
      <p:bldP spid="194" grpId="0"/>
      <p:bldP spid="1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39449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House of Beauty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099011" y="239126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310681" y="280715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3!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7667;p45">
            <a:extLst>
              <a:ext uri="{FF2B5EF4-FFF2-40B4-BE49-F238E27FC236}">
                <a16:creationId xmlns:a16="http://schemas.microsoft.com/office/drawing/2014/main" id="{6BA9285C-96EF-4359-8C8A-74455DFB7104}"/>
              </a:ext>
            </a:extLst>
          </p:cNvPr>
          <p:cNvSpPr txBox="1">
            <a:spLocks/>
          </p:cNvSpPr>
          <p:nvPr/>
        </p:nvSpPr>
        <p:spPr>
          <a:xfrm>
            <a:off x="2508750" y="3133284"/>
            <a:ext cx="36747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97" name="Google Shape;7667;p45">
            <a:extLst>
              <a:ext uri="{FF2B5EF4-FFF2-40B4-BE49-F238E27FC236}">
                <a16:creationId xmlns:a16="http://schemas.microsoft.com/office/drawing/2014/main" id="{CED1C290-31DC-4CDB-AA9D-68818C0D304E}"/>
              </a:ext>
            </a:extLst>
          </p:cNvPr>
          <p:cNvSpPr txBox="1">
            <a:spLocks/>
          </p:cNvSpPr>
          <p:nvPr/>
        </p:nvSpPr>
        <p:spPr>
          <a:xfrm>
            <a:off x="5293253" y="2790278"/>
            <a:ext cx="192852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Can’t Move</a:t>
            </a:r>
          </a:p>
        </p:txBody>
      </p:sp>
      <p:sp>
        <p:nvSpPr>
          <p:cNvPr id="194" name="Google Shape;7667;p45">
            <a:extLst>
              <a:ext uri="{FF2B5EF4-FFF2-40B4-BE49-F238E27FC236}">
                <a16:creationId xmlns:a16="http://schemas.microsoft.com/office/drawing/2014/main" id="{34470AAD-BD74-4199-B9B7-45FA4DB2FF7E}"/>
              </a:ext>
            </a:extLst>
          </p:cNvPr>
          <p:cNvSpPr txBox="1">
            <a:spLocks/>
          </p:cNvSpPr>
          <p:nvPr/>
        </p:nvSpPr>
        <p:spPr>
          <a:xfrm>
            <a:off x="2905338" y="3133284"/>
            <a:ext cx="36747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195" name="Google Shape;7667;p45">
            <a:extLst>
              <a:ext uri="{FF2B5EF4-FFF2-40B4-BE49-F238E27FC236}">
                <a16:creationId xmlns:a16="http://schemas.microsoft.com/office/drawing/2014/main" id="{99258F6F-69EA-46A1-8D29-A3CF874C19E8}"/>
              </a:ext>
            </a:extLst>
          </p:cNvPr>
          <p:cNvSpPr txBox="1">
            <a:spLocks/>
          </p:cNvSpPr>
          <p:nvPr/>
        </p:nvSpPr>
        <p:spPr>
          <a:xfrm>
            <a:off x="3319625" y="3133284"/>
            <a:ext cx="367473" cy="33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799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278 L -0.13351 0.00031 " pathEditMode="relative" ptsTypes="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8584;p55">
            <a:extLst>
              <a:ext uri="{FF2B5EF4-FFF2-40B4-BE49-F238E27FC236}">
                <a16:creationId xmlns:a16="http://schemas.microsoft.com/office/drawing/2014/main" id="{FFFB8A21-39A8-4294-86A0-6D4AA1606119}"/>
              </a:ext>
            </a:extLst>
          </p:cNvPr>
          <p:cNvGrpSpPr/>
          <p:nvPr/>
        </p:nvGrpSpPr>
        <p:grpSpPr>
          <a:xfrm>
            <a:off x="3338174" y="2682658"/>
            <a:ext cx="2327982" cy="1519226"/>
            <a:chOff x="6895175" y="3430275"/>
            <a:chExt cx="1961332" cy="1118039"/>
          </a:xfrm>
        </p:grpSpPr>
        <p:sp>
          <p:nvSpPr>
            <p:cNvPr id="182" name="Google Shape;8585;p55">
              <a:extLst>
                <a:ext uri="{FF2B5EF4-FFF2-40B4-BE49-F238E27FC236}">
                  <a16:creationId xmlns:a16="http://schemas.microsoft.com/office/drawing/2014/main" id="{B0893A03-9B2E-483B-ABC3-C2FF6295922B}"/>
                </a:ext>
              </a:extLst>
            </p:cNvPr>
            <p:cNvSpPr/>
            <p:nvPr/>
          </p:nvSpPr>
          <p:spPr>
            <a:xfrm>
              <a:off x="6895175" y="3430275"/>
              <a:ext cx="1601938" cy="1118039"/>
            </a:xfrm>
            <a:custGeom>
              <a:avLst/>
              <a:gdLst/>
              <a:ahLst/>
              <a:cxnLst/>
              <a:rect l="l" t="t" r="r" b="b"/>
              <a:pathLst>
                <a:path w="17700" h="12353" extrusionOk="0">
                  <a:moveTo>
                    <a:pt x="10282" y="0"/>
                  </a:moveTo>
                  <a:lnTo>
                    <a:pt x="1" y="12353"/>
                  </a:lnTo>
                  <a:lnTo>
                    <a:pt x="17700" y="12353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586;p55">
              <a:extLst>
                <a:ext uri="{FF2B5EF4-FFF2-40B4-BE49-F238E27FC236}">
                  <a16:creationId xmlns:a16="http://schemas.microsoft.com/office/drawing/2014/main" id="{970BDA82-B074-4BAC-8776-9AC1025D534E}"/>
                </a:ext>
              </a:extLst>
            </p:cNvPr>
            <p:cNvSpPr/>
            <p:nvPr/>
          </p:nvSpPr>
          <p:spPr>
            <a:xfrm>
              <a:off x="7255479" y="3430275"/>
              <a:ext cx="1600581" cy="1118039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587;p55">
              <a:extLst>
                <a:ext uri="{FF2B5EF4-FFF2-40B4-BE49-F238E27FC236}">
                  <a16:creationId xmlns:a16="http://schemas.microsoft.com/office/drawing/2014/main" id="{4D9B1913-2707-4897-97A1-AD54048BD72C}"/>
                </a:ext>
              </a:extLst>
            </p:cNvPr>
            <p:cNvSpPr/>
            <p:nvPr/>
          </p:nvSpPr>
          <p:spPr>
            <a:xfrm>
              <a:off x="7255926" y="3430275"/>
              <a:ext cx="1600581" cy="1118039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8588;p55">
              <a:extLst>
                <a:ext uri="{FF2B5EF4-FFF2-40B4-BE49-F238E27FC236}">
                  <a16:creationId xmlns:a16="http://schemas.microsoft.com/office/drawing/2014/main" id="{F5F2C5DB-5B19-47E6-AAF4-5CE8253F7001}"/>
                </a:ext>
              </a:extLst>
            </p:cNvPr>
            <p:cNvSpPr/>
            <p:nvPr/>
          </p:nvSpPr>
          <p:spPr>
            <a:xfrm>
              <a:off x="7722038" y="445652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589;p55">
              <a:extLst>
                <a:ext uri="{FF2B5EF4-FFF2-40B4-BE49-F238E27FC236}">
                  <a16:creationId xmlns:a16="http://schemas.microsoft.com/office/drawing/2014/main" id="{C48B4468-9852-4E9D-A942-D583BB2BE50E}"/>
                </a:ext>
              </a:extLst>
            </p:cNvPr>
            <p:cNvSpPr/>
            <p:nvPr/>
          </p:nvSpPr>
          <p:spPr>
            <a:xfrm>
              <a:off x="8021160" y="445652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590;p55">
              <a:extLst>
                <a:ext uri="{FF2B5EF4-FFF2-40B4-BE49-F238E27FC236}">
                  <a16:creationId xmlns:a16="http://schemas.microsoft.com/office/drawing/2014/main" id="{2D6BFE4D-52E2-474E-A203-F78E1B35698A}"/>
                </a:ext>
              </a:extLst>
            </p:cNvPr>
            <p:cNvSpPr/>
            <p:nvPr/>
          </p:nvSpPr>
          <p:spPr>
            <a:xfrm>
              <a:off x="8346801" y="4323573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591;p55">
              <a:extLst>
                <a:ext uri="{FF2B5EF4-FFF2-40B4-BE49-F238E27FC236}">
                  <a16:creationId xmlns:a16="http://schemas.microsoft.com/office/drawing/2014/main" id="{AFA8C44E-DA1F-4A7A-9DB4-F24E1AD76226}"/>
                </a:ext>
              </a:extLst>
            </p:cNvPr>
            <p:cNvSpPr/>
            <p:nvPr/>
          </p:nvSpPr>
          <p:spPr>
            <a:xfrm>
              <a:off x="7921423" y="4390004"/>
              <a:ext cx="148971" cy="28057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592;p55">
              <a:extLst>
                <a:ext uri="{FF2B5EF4-FFF2-40B4-BE49-F238E27FC236}">
                  <a16:creationId xmlns:a16="http://schemas.microsoft.com/office/drawing/2014/main" id="{352E5A7D-3199-4E9B-8C37-AEE555F1E843}"/>
                </a:ext>
              </a:extLst>
            </p:cNvPr>
            <p:cNvSpPr/>
            <p:nvPr/>
          </p:nvSpPr>
          <p:spPr>
            <a:xfrm>
              <a:off x="7839062" y="4323573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593;p55">
              <a:extLst>
                <a:ext uri="{FF2B5EF4-FFF2-40B4-BE49-F238E27FC236}">
                  <a16:creationId xmlns:a16="http://schemas.microsoft.com/office/drawing/2014/main" id="{1F8474F3-1902-4444-97D9-A6DE45F8E375}"/>
                </a:ext>
              </a:extLst>
            </p:cNvPr>
            <p:cNvSpPr/>
            <p:nvPr/>
          </p:nvSpPr>
          <p:spPr>
            <a:xfrm>
              <a:off x="8005231" y="4044361"/>
              <a:ext cx="150238" cy="29324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594;p55">
              <a:extLst>
                <a:ext uri="{FF2B5EF4-FFF2-40B4-BE49-F238E27FC236}">
                  <a16:creationId xmlns:a16="http://schemas.microsoft.com/office/drawing/2014/main" id="{73405AB6-72D3-4052-9BDA-44B09685C9B6}"/>
                </a:ext>
              </a:extLst>
            </p:cNvPr>
            <p:cNvSpPr/>
            <p:nvPr/>
          </p:nvSpPr>
          <p:spPr>
            <a:xfrm>
              <a:off x="7688822" y="4044361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595;p55">
              <a:extLst>
                <a:ext uri="{FF2B5EF4-FFF2-40B4-BE49-F238E27FC236}">
                  <a16:creationId xmlns:a16="http://schemas.microsoft.com/office/drawing/2014/main" id="{A6FB940F-27BC-4962-9FC9-79D4B4E31F01}"/>
                </a:ext>
              </a:extLst>
            </p:cNvPr>
            <p:cNvSpPr/>
            <p:nvPr/>
          </p:nvSpPr>
          <p:spPr>
            <a:xfrm>
              <a:off x="7966676" y="380777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596;p55">
              <a:extLst>
                <a:ext uri="{FF2B5EF4-FFF2-40B4-BE49-F238E27FC236}">
                  <a16:creationId xmlns:a16="http://schemas.microsoft.com/office/drawing/2014/main" id="{EC661EDD-87D4-4F7E-8978-924D167AD573}"/>
                </a:ext>
              </a:extLst>
            </p:cNvPr>
            <p:cNvSpPr/>
            <p:nvPr/>
          </p:nvSpPr>
          <p:spPr>
            <a:xfrm>
              <a:off x="7763218" y="3862262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597;p55">
              <a:extLst>
                <a:ext uri="{FF2B5EF4-FFF2-40B4-BE49-F238E27FC236}">
                  <a16:creationId xmlns:a16="http://schemas.microsoft.com/office/drawing/2014/main" id="{6B5605C8-56EF-4974-94CA-58A8B7344B57}"/>
                </a:ext>
              </a:extLst>
            </p:cNvPr>
            <p:cNvSpPr/>
            <p:nvPr/>
          </p:nvSpPr>
          <p:spPr>
            <a:xfrm>
              <a:off x="7730002" y="3712021"/>
              <a:ext cx="148971" cy="28057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598;p55">
              <a:extLst>
                <a:ext uri="{FF2B5EF4-FFF2-40B4-BE49-F238E27FC236}">
                  <a16:creationId xmlns:a16="http://schemas.microsoft.com/office/drawing/2014/main" id="{ABAA0FBA-13A4-495E-80E4-D72B415F7B79}"/>
                </a:ext>
              </a:extLst>
            </p:cNvPr>
            <p:cNvSpPr/>
            <p:nvPr/>
          </p:nvSpPr>
          <p:spPr>
            <a:xfrm>
              <a:off x="7870920" y="4105543"/>
              <a:ext cx="150329" cy="29324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599;p55">
              <a:extLst>
                <a:ext uri="{FF2B5EF4-FFF2-40B4-BE49-F238E27FC236}">
                  <a16:creationId xmlns:a16="http://schemas.microsoft.com/office/drawing/2014/main" id="{539C3698-B4F8-492C-9AD5-B3C16F5EF2DE}"/>
                </a:ext>
              </a:extLst>
            </p:cNvPr>
            <p:cNvSpPr/>
            <p:nvPr/>
          </p:nvSpPr>
          <p:spPr>
            <a:xfrm>
              <a:off x="7614336" y="4105543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600;p55">
              <a:extLst>
                <a:ext uri="{FF2B5EF4-FFF2-40B4-BE49-F238E27FC236}">
                  <a16:creationId xmlns:a16="http://schemas.microsoft.com/office/drawing/2014/main" id="{CB159673-147D-405C-8A5D-D373C6860D04}"/>
                </a:ext>
              </a:extLst>
            </p:cNvPr>
            <p:cNvSpPr/>
            <p:nvPr/>
          </p:nvSpPr>
          <p:spPr>
            <a:xfrm>
              <a:off x="7829740" y="4221210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601;p55">
              <a:extLst>
                <a:ext uri="{FF2B5EF4-FFF2-40B4-BE49-F238E27FC236}">
                  <a16:creationId xmlns:a16="http://schemas.microsoft.com/office/drawing/2014/main" id="{4D337359-4A94-4556-B125-8B3680173E3E}"/>
                </a:ext>
              </a:extLst>
            </p:cNvPr>
            <p:cNvSpPr/>
            <p:nvPr/>
          </p:nvSpPr>
          <p:spPr>
            <a:xfrm>
              <a:off x="8041072" y="4105543"/>
              <a:ext cx="82541" cy="29324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1"/>
                  </a:moveTo>
                  <a:lnTo>
                    <a:pt x="1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602;p55">
              <a:extLst>
                <a:ext uri="{FF2B5EF4-FFF2-40B4-BE49-F238E27FC236}">
                  <a16:creationId xmlns:a16="http://schemas.microsoft.com/office/drawing/2014/main" id="{4785445B-F3D1-4E47-999A-BD5B3124628C}"/>
                </a:ext>
              </a:extLst>
            </p:cNvPr>
            <p:cNvSpPr/>
            <p:nvPr/>
          </p:nvSpPr>
          <p:spPr>
            <a:xfrm>
              <a:off x="7904136" y="4456527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603;p55">
              <a:extLst>
                <a:ext uri="{FF2B5EF4-FFF2-40B4-BE49-F238E27FC236}">
                  <a16:creationId xmlns:a16="http://schemas.microsoft.com/office/drawing/2014/main" id="{9FAB979F-D87D-4EC5-ACC5-EA7E1B47FD40}"/>
                </a:ext>
              </a:extLst>
            </p:cNvPr>
            <p:cNvSpPr/>
            <p:nvPr/>
          </p:nvSpPr>
          <p:spPr>
            <a:xfrm>
              <a:off x="8244439" y="4282302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604;p55">
              <a:extLst>
                <a:ext uri="{FF2B5EF4-FFF2-40B4-BE49-F238E27FC236}">
                  <a16:creationId xmlns:a16="http://schemas.microsoft.com/office/drawing/2014/main" id="{E88A7E52-F2D6-4495-9847-656A2B38EC3C}"/>
                </a:ext>
              </a:extLst>
            </p:cNvPr>
            <p:cNvSpPr/>
            <p:nvPr/>
          </p:nvSpPr>
          <p:spPr>
            <a:xfrm>
              <a:off x="8170043" y="3945980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605;p55">
              <a:extLst>
                <a:ext uri="{FF2B5EF4-FFF2-40B4-BE49-F238E27FC236}">
                  <a16:creationId xmlns:a16="http://schemas.microsoft.com/office/drawing/2014/main" id="{1E825C29-9F53-4231-85A1-0B44D154336E}"/>
                </a:ext>
              </a:extLst>
            </p:cNvPr>
            <p:cNvSpPr/>
            <p:nvPr/>
          </p:nvSpPr>
          <p:spPr>
            <a:xfrm>
              <a:off x="8082342" y="3862262"/>
              <a:ext cx="82450" cy="29324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606;p55">
              <a:extLst>
                <a:ext uri="{FF2B5EF4-FFF2-40B4-BE49-F238E27FC236}">
                  <a16:creationId xmlns:a16="http://schemas.microsoft.com/office/drawing/2014/main" id="{DE941B03-6558-4B57-A755-61C7C2DDCF9C}"/>
                </a:ext>
              </a:extLst>
            </p:cNvPr>
            <p:cNvSpPr/>
            <p:nvPr/>
          </p:nvSpPr>
          <p:spPr>
            <a:xfrm>
              <a:off x="7864313" y="3945980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607;p55">
              <a:extLst>
                <a:ext uri="{FF2B5EF4-FFF2-40B4-BE49-F238E27FC236}">
                  <a16:creationId xmlns:a16="http://schemas.microsoft.com/office/drawing/2014/main" id="{DA587CB8-C1B1-473E-A801-DD5A10D7964B}"/>
                </a:ext>
              </a:extLst>
            </p:cNvPr>
            <p:cNvSpPr/>
            <p:nvPr/>
          </p:nvSpPr>
          <p:spPr>
            <a:xfrm>
              <a:off x="7853634" y="3807777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608;p55">
              <a:extLst>
                <a:ext uri="{FF2B5EF4-FFF2-40B4-BE49-F238E27FC236}">
                  <a16:creationId xmlns:a16="http://schemas.microsoft.com/office/drawing/2014/main" id="{2BD66FAC-96C2-4CB3-A63F-47BE4EBC2746}"/>
                </a:ext>
              </a:extLst>
            </p:cNvPr>
            <p:cNvSpPr/>
            <p:nvPr/>
          </p:nvSpPr>
          <p:spPr>
            <a:xfrm>
              <a:off x="7797791" y="3575176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609;p55">
              <a:extLst>
                <a:ext uri="{FF2B5EF4-FFF2-40B4-BE49-F238E27FC236}">
                  <a16:creationId xmlns:a16="http://schemas.microsoft.com/office/drawing/2014/main" id="{1407709D-A715-4907-95F9-8E31FC4746AA}"/>
                </a:ext>
              </a:extLst>
            </p:cNvPr>
            <p:cNvSpPr/>
            <p:nvPr/>
          </p:nvSpPr>
          <p:spPr>
            <a:xfrm>
              <a:off x="7864313" y="3650929"/>
              <a:ext cx="82450" cy="2796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610;p55">
              <a:extLst>
                <a:ext uri="{FF2B5EF4-FFF2-40B4-BE49-F238E27FC236}">
                  <a16:creationId xmlns:a16="http://schemas.microsoft.com/office/drawing/2014/main" id="{EC735448-9D1F-4A27-A350-0B994ABBD70E}"/>
                </a:ext>
              </a:extLst>
            </p:cNvPr>
            <p:cNvSpPr/>
            <p:nvPr/>
          </p:nvSpPr>
          <p:spPr>
            <a:xfrm>
              <a:off x="7722038" y="4323573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611;p55">
              <a:extLst>
                <a:ext uri="{FF2B5EF4-FFF2-40B4-BE49-F238E27FC236}">
                  <a16:creationId xmlns:a16="http://schemas.microsoft.com/office/drawing/2014/main" id="{D24F2AC1-DACF-470C-9748-709C59FE7582}"/>
                </a:ext>
              </a:extLst>
            </p:cNvPr>
            <p:cNvSpPr/>
            <p:nvPr/>
          </p:nvSpPr>
          <p:spPr>
            <a:xfrm>
              <a:off x="7722038" y="4221210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612;p55">
              <a:extLst>
                <a:ext uri="{FF2B5EF4-FFF2-40B4-BE49-F238E27FC236}">
                  <a16:creationId xmlns:a16="http://schemas.microsoft.com/office/drawing/2014/main" id="{31ED76FC-C7E6-48B0-8F22-5998A57B0654}"/>
                </a:ext>
              </a:extLst>
            </p:cNvPr>
            <p:cNvSpPr/>
            <p:nvPr/>
          </p:nvSpPr>
          <p:spPr>
            <a:xfrm>
              <a:off x="8346801" y="4282302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613;p55">
              <a:extLst>
                <a:ext uri="{FF2B5EF4-FFF2-40B4-BE49-F238E27FC236}">
                  <a16:creationId xmlns:a16="http://schemas.microsoft.com/office/drawing/2014/main" id="{1BC9960A-BE6E-4DCC-A2DE-F5BBB756ED10}"/>
                </a:ext>
              </a:extLst>
            </p:cNvPr>
            <p:cNvSpPr/>
            <p:nvPr/>
          </p:nvSpPr>
          <p:spPr>
            <a:xfrm>
              <a:off x="8211223" y="4221210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614;p55">
              <a:extLst>
                <a:ext uri="{FF2B5EF4-FFF2-40B4-BE49-F238E27FC236}">
                  <a16:creationId xmlns:a16="http://schemas.microsoft.com/office/drawing/2014/main" id="{F5A7D19B-5391-4E43-851D-14DB4692504C}"/>
                </a:ext>
              </a:extLst>
            </p:cNvPr>
            <p:cNvSpPr/>
            <p:nvPr/>
          </p:nvSpPr>
          <p:spPr>
            <a:xfrm>
              <a:off x="8079627" y="4282302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615;p55">
              <a:extLst>
                <a:ext uri="{FF2B5EF4-FFF2-40B4-BE49-F238E27FC236}">
                  <a16:creationId xmlns:a16="http://schemas.microsoft.com/office/drawing/2014/main" id="{CC1B794E-61C3-454B-B229-BCBCF699C8D4}"/>
                </a:ext>
              </a:extLst>
            </p:cNvPr>
            <p:cNvSpPr/>
            <p:nvPr/>
          </p:nvSpPr>
          <p:spPr>
            <a:xfrm>
              <a:off x="8454503" y="4393987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616;p55">
              <a:extLst>
                <a:ext uri="{FF2B5EF4-FFF2-40B4-BE49-F238E27FC236}">
                  <a16:creationId xmlns:a16="http://schemas.microsoft.com/office/drawing/2014/main" id="{6F679267-A475-4E57-A28B-1972D5027F47}"/>
                </a:ext>
              </a:extLst>
            </p:cNvPr>
            <p:cNvSpPr/>
            <p:nvPr/>
          </p:nvSpPr>
          <p:spPr>
            <a:xfrm>
              <a:off x="7111846" y="4483045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617;p55">
              <a:extLst>
                <a:ext uri="{FF2B5EF4-FFF2-40B4-BE49-F238E27FC236}">
                  <a16:creationId xmlns:a16="http://schemas.microsoft.com/office/drawing/2014/main" id="{9D0DEB51-F794-4495-943D-5033CD5D9F14}"/>
                </a:ext>
              </a:extLst>
            </p:cNvPr>
            <p:cNvSpPr/>
            <p:nvPr/>
          </p:nvSpPr>
          <p:spPr>
            <a:xfrm>
              <a:off x="7438935" y="4350182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618;p55">
              <a:extLst>
                <a:ext uri="{FF2B5EF4-FFF2-40B4-BE49-F238E27FC236}">
                  <a16:creationId xmlns:a16="http://schemas.microsoft.com/office/drawing/2014/main" id="{24A8966C-2C48-416F-9764-236B8F8A0697}"/>
                </a:ext>
              </a:extLst>
            </p:cNvPr>
            <p:cNvSpPr/>
            <p:nvPr/>
          </p:nvSpPr>
          <p:spPr>
            <a:xfrm>
              <a:off x="7336573" y="4308911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619;p55">
              <a:extLst>
                <a:ext uri="{FF2B5EF4-FFF2-40B4-BE49-F238E27FC236}">
                  <a16:creationId xmlns:a16="http://schemas.microsoft.com/office/drawing/2014/main" id="{4AB60189-BB32-4EC0-BE80-6A9BB6E62888}"/>
                </a:ext>
              </a:extLst>
            </p:cNvPr>
            <p:cNvSpPr/>
            <p:nvPr/>
          </p:nvSpPr>
          <p:spPr>
            <a:xfrm>
              <a:off x="7438935" y="4308911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620;p55">
              <a:extLst>
                <a:ext uri="{FF2B5EF4-FFF2-40B4-BE49-F238E27FC236}">
                  <a16:creationId xmlns:a16="http://schemas.microsoft.com/office/drawing/2014/main" id="{B01AC835-1BB4-430A-884F-D5214965D912}"/>
                </a:ext>
              </a:extLst>
            </p:cNvPr>
            <p:cNvSpPr/>
            <p:nvPr/>
          </p:nvSpPr>
          <p:spPr>
            <a:xfrm>
              <a:off x="7303357" y="4246461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621;p55">
              <a:extLst>
                <a:ext uri="{FF2B5EF4-FFF2-40B4-BE49-F238E27FC236}">
                  <a16:creationId xmlns:a16="http://schemas.microsoft.com/office/drawing/2014/main" id="{DCBCDF83-95D7-4C30-AF1F-A7A98C4C94E4}"/>
                </a:ext>
              </a:extLst>
            </p:cNvPr>
            <p:cNvSpPr/>
            <p:nvPr/>
          </p:nvSpPr>
          <p:spPr>
            <a:xfrm>
              <a:off x="7171671" y="4308911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622;p55">
              <a:extLst>
                <a:ext uri="{FF2B5EF4-FFF2-40B4-BE49-F238E27FC236}">
                  <a16:creationId xmlns:a16="http://schemas.microsoft.com/office/drawing/2014/main" id="{9C3E55AD-6CB2-499D-9BFB-5071E64A1D6B}"/>
                </a:ext>
              </a:extLst>
            </p:cNvPr>
            <p:cNvSpPr/>
            <p:nvPr/>
          </p:nvSpPr>
          <p:spPr>
            <a:xfrm>
              <a:off x="7546547" y="4420596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623;p55">
              <a:extLst>
                <a:ext uri="{FF2B5EF4-FFF2-40B4-BE49-F238E27FC236}">
                  <a16:creationId xmlns:a16="http://schemas.microsoft.com/office/drawing/2014/main" id="{61E08327-D41C-49A1-B7E2-07043350166A}"/>
                </a:ext>
              </a:extLst>
            </p:cNvPr>
            <p:cNvSpPr/>
            <p:nvPr/>
          </p:nvSpPr>
          <p:spPr>
            <a:xfrm>
              <a:off x="7107864" y="4375433"/>
              <a:ext cx="82541" cy="29324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624;p55">
              <a:extLst>
                <a:ext uri="{FF2B5EF4-FFF2-40B4-BE49-F238E27FC236}">
                  <a16:creationId xmlns:a16="http://schemas.microsoft.com/office/drawing/2014/main" id="{0AEAAE4E-8368-4173-ADFA-5669BE12D275}"/>
                </a:ext>
              </a:extLst>
            </p:cNvPr>
            <p:cNvSpPr/>
            <p:nvPr/>
          </p:nvSpPr>
          <p:spPr>
            <a:xfrm>
              <a:off x="7220906" y="4499065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9" name="Google Shape;7399;p42"/>
          <p:cNvSpPr txBox="1">
            <a:spLocks noGrp="1"/>
          </p:cNvSpPr>
          <p:nvPr>
            <p:ph type="title"/>
          </p:nvPr>
        </p:nvSpPr>
        <p:spPr>
          <a:xfrm>
            <a:off x="2014186" y="1467331"/>
            <a:ext cx="1771129" cy="411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Algorithm</a:t>
            </a:r>
            <a:endParaRPr sz="2400" dirty="0"/>
          </a:p>
        </p:txBody>
      </p:sp>
      <p:sp>
        <p:nvSpPr>
          <p:cNvPr id="7400" name="Google Shape;7400;p42"/>
          <p:cNvSpPr txBox="1">
            <a:spLocks noGrp="1"/>
          </p:cNvSpPr>
          <p:nvPr>
            <p:ph type="subTitle" idx="1"/>
          </p:nvPr>
        </p:nvSpPr>
        <p:spPr>
          <a:xfrm>
            <a:off x="4369933" y="647029"/>
            <a:ext cx="4826966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size of pyramid refers significance &amp; priority of our slides</a:t>
            </a:r>
            <a:endParaRPr dirty="0"/>
          </a:p>
        </p:txBody>
      </p:sp>
      <p:grpSp>
        <p:nvGrpSpPr>
          <p:cNvPr id="7401" name="Google Shape;7401;p42"/>
          <p:cNvGrpSpPr/>
          <p:nvPr/>
        </p:nvGrpSpPr>
        <p:grpSpPr>
          <a:xfrm>
            <a:off x="1120570" y="886337"/>
            <a:ext cx="173291" cy="264079"/>
            <a:chOff x="3478775" y="4832800"/>
            <a:chExt cx="61700" cy="94025"/>
          </a:xfrm>
        </p:grpSpPr>
        <p:sp>
          <p:nvSpPr>
            <p:cNvPr id="7402" name="Google Shape;7402;p42"/>
            <p:cNvSpPr/>
            <p:nvPr/>
          </p:nvSpPr>
          <p:spPr>
            <a:xfrm>
              <a:off x="3493100" y="4832800"/>
              <a:ext cx="33050" cy="7750"/>
            </a:xfrm>
            <a:custGeom>
              <a:avLst/>
              <a:gdLst/>
              <a:ahLst/>
              <a:cxnLst/>
              <a:rect l="l" t="t" r="r" b="b"/>
              <a:pathLst>
                <a:path w="132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322" y="30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2"/>
            <p:cNvSpPr/>
            <p:nvPr/>
          </p:nvSpPr>
          <p:spPr>
            <a:xfrm>
              <a:off x="3493100" y="4919100"/>
              <a:ext cx="33425" cy="7725"/>
            </a:xfrm>
            <a:custGeom>
              <a:avLst/>
              <a:gdLst/>
              <a:ahLst/>
              <a:cxnLst/>
              <a:rect l="l" t="t" r="r" b="b"/>
              <a:pathLst>
                <a:path w="1337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337" y="309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2"/>
            <p:cNvSpPr/>
            <p:nvPr/>
          </p:nvSpPr>
          <p:spPr>
            <a:xfrm>
              <a:off x="3478775" y="4842725"/>
              <a:ext cx="61700" cy="74200"/>
            </a:xfrm>
            <a:custGeom>
              <a:avLst/>
              <a:gdLst/>
              <a:ahLst/>
              <a:cxnLst/>
              <a:rect l="l" t="t" r="r" b="b"/>
              <a:pathLst>
                <a:path w="2468" h="2968" extrusionOk="0">
                  <a:moveTo>
                    <a:pt x="808" y="0"/>
                  </a:moveTo>
                  <a:cubicBezTo>
                    <a:pt x="823" y="59"/>
                    <a:pt x="837" y="162"/>
                    <a:pt x="837" y="309"/>
                  </a:cubicBezTo>
                  <a:cubicBezTo>
                    <a:pt x="837" y="456"/>
                    <a:pt x="779" y="602"/>
                    <a:pt x="720" y="691"/>
                  </a:cubicBezTo>
                  <a:cubicBezTo>
                    <a:pt x="661" y="793"/>
                    <a:pt x="544" y="896"/>
                    <a:pt x="514" y="911"/>
                  </a:cubicBezTo>
                  <a:cubicBezTo>
                    <a:pt x="206" y="1131"/>
                    <a:pt x="0" y="1498"/>
                    <a:pt x="0" y="1910"/>
                  </a:cubicBezTo>
                  <a:cubicBezTo>
                    <a:pt x="0" y="2350"/>
                    <a:pt x="250" y="2747"/>
                    <a:pt x="602" y="2967"/>
                  </a:cubicBezTo>
                  <a:lnTo>
                    <a:pt x="1866" y="2967"/>
                  </a:lnTo>
                  <a:cubicBezTo>
                    <a:pt x="2233" y="2747"/>
                    <a:pt x="2468" y="2350"/>
                    <a:pt x="2468" y="1910"/>
                  </a:cubicBezTo>
                  <a:cubicBezTo>
                    <a:pt x="2468" y="1498"/>
                    <a:pt x="2277" y="1146"/>
                    <a:pt x="1968" y="911"/>
                  </a:cubicBezTo>
                  <a:cubicBezTo>
                    <a:pt x="1939" y="896"/>
                    <a:pt x="1807" y="779"/>
                    <a:pt x="1763" y="705"/>
                  </a:cubicBezTo>
                  <a:cubicBezTo>
                    <a:pt x="1704" y="617"/>
                    <a:pt x="1645" y="470"/>
                    <a:pt x="1645" y="323"/>
                  </a:cubicBezTo>
                  <a:cubicBezTo>
                    <a:pt x="1645" y="162"/>
                    <a:pt x="1660" y="59"/>
                    <a:pt x="1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5" name="Google Shape;7405;p42"/>
          <p:cNvSpPr/>
          <p:nvPr/>
        </p:nvSpPr>
        <p:spPr>
          <a:xfrm>
            <a:off x="789425" y="875969"/>
            <a:ext cx="232131" cy="285354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6" name="Google Shape;7406;p42"/>
          <p:cNvSpPr/>
          <p:nvPr/>
        </p:nvSpPr>
        <p:spPr>
          <a:xfrm>
            <a:off x="1394814" y="859398"/>
            <a:ext cx="207345" cy="317863"/>
          </a:xfrm>
          <a:custGeom>
            <a:avLst/>
            <a:gdLst/>
            <a:ahLst/>
            <a:cxnLst/>
            <a:rect l="l" t="t" r="r" b="b"/>
            <a:pathLst>
              <a:path w="2953" h="4527" extrusionOk="0">
                <a:moveTo>
                  <a:pt x="852" y="1"/>
                </a:moveTo>
                <a:cubicBezTo>
                  <a:pt x="485" y="1"/>
                  <a:pt x="353" y="206"/>
                  <a:pt x="176" y="251"/>
                </a:cubicBezTo>
                <a:cubicBezTo>
                  <a:pt x="0" y="295"/>
                  <a:pt x="235" y="530"/>
                  <a:pt x="646" y="530"/>
                </a:cubicBezTo>
                <a:cubicBezTo>
                  <a:pt x="848" y="530"/>
                  <a:pt x="1018" y="487"/>
                  <a:pt x="1161" y="487"/>
                </a:cubicBezTo>
                <a:cubicBezTo>
                  <a:pt x="1310" y="487"/>
                  <a:pt x="1430" y="533"/>
                  <a:pt x="1528" y="721"/>
                </a:cubicBezTo>
                <a:cubicBezTo>
                  <a:pt x="1719" y="1088"/>
                  <a:pt x="1028" y="1058"/>
                  <a:pt x="646" y="1191"/>
                </a:cubicBezTo>
                <a:cubicBezTo>
                  <a:pt x="265" y="1308"/>
                  <a:pt x="235" y="1455"/>
                  <a:pt x="309" y="2439"/>
                </a:cubicBezTo>
                <a:cubicBezTo>
                  <a:pt x="382" y="3408"/>
                  <a:pt x="573" y="4334"/>
                  <a:pt x="1058" y="4481"/>
                </a:cubicBezTo>
                <a:cubicBezTo>
                  <a:pt x="1147" y="4511"/>
                  <a:pt x="1227" y="4526"/>
                  <a:pt x="1298" y="4526"/>
                </a:cubicBezTo>
                <a:cubicBezTo>
                  <a:pt x="1602" y="4526"/>
                  <a:pt x="1750" y="4257"/>
                  <a:pt x="1821" y="3805"/>
                </a:cubicBezTo>
                <a:cubicBezTo>
                  <a:pt x="1895" y="3423"/>
                  <a:pt x="1748" y="2865"/>
                  <a:pt x="2174" y="2821"/>
                </a:cubicBezTo>
                <a:cubicBezTo>
                  <a:pt x="2207" y="2819"/>
                  <a:pt x="2239" y="2816"/>
                  <a:pt x="2270" y="2816"/>
                </a:cubicBezTo>
                <a:cubicBezTo>
                  <a:pt x="2440" y="2816"/>
                  <a:pt x="2548" y="2887"/>
                  <a:pt x="2424" y="3423"/>
                </a:cubicBezTo>
                <a:cubicBezTo>
                  <a:pt x="2277" y="4055"/>
                  <a:pt x="2879" y="4084"/>
                  <a:pt x="2879" y="4084"/>
                </a:cubicBezTo>
                <a:cubicBezTo>
                  <a:pt x="2879" y="4084"/>
                  <a:pt x="2512" y="3967"/>
                  <a:pt x="2703" y="3320"/>
                </a:cubicBezTo>
                <a:cubicBezTo>
                  <a:pt x="2776" y="3012"/>
                  <a:pt x="2952" y="2527"/>
                  <a:pt x="2306" y="2366"/>
                </a:cubicBezTo>
                <a:cubicBezTo>
                  <a:pt x="2228" y="2346"/>
                  <a:pt x="2157" y="2337"/>
                  <a:pt x="2094" y="2337"/>
                </a:cubicBezTo>
                <a:cubicBezTo>
                  <a:pt x="1404" y="2337"/>
                  <a:pt x="1600" y="3430"/>
                  <a:pt x="1586" y="3673"/>
                </a:cubicBezTo>
                <a:cubicBezTo>
                  <a:pt x="1586" y="3831"/>
                  <a:pt x="1465" y="3942"/>
                  <a:pt x="1348" y="3942"/>
                </a:cubicBezTo>
                <a:cubicBezTo>
                  <a:pt x="1271" y="3942"/>
                  <a:pt x="1196" y="3893"/>
                  <a:pt x="1160" y="3776"/>
                </a:cubicBezTo>
                <a:cubicBezTo>
                  <a:pt x="1058" y="3497"/>
                  <a:pt x="1293" y="2498"/>
                  <a:pt x="1528" y="2145"/>
                </a:cubicBezTo>
                <a:cubicBezTo>
                  <a:pt x="1748" y="1807"/>
                  <a:pt x="2086" y="926"/>
                  <a:pt x="1880" y="559"/>
                </a:cubicBezTo>
                <a:cubicBezTo>
                  <a:pt x="1675" y="192"/>
                  <a:pt x="1234" y="1"/>
                  <a:pt x="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089DE5-3D55-4110-AB74-7617665309BA}"/>
              </a:ext>
            </a:extLst>
          </p:cNvPr>
          <p:cNvGrpSpPr/>
          <p:nvPr/>
        </p:nvGrpSpPr>
        <p:grpSpPr>
          <a:xfrm>
            <a:off x="6102331" y="2217698"/>
            <a:ext cx="2328252" cy="2085349"/>
            <a:chOff x="6102331" y="2217698"/>
            <a:chExt cx="2328252" cy="2085349"/>
          </a:xfrm>
        </p:grpSpPr>
        <p:grpSp>
          <p:nvGrpSpPr>
            <p:cNvPr id="7407" name="Google Shape;7407;p42"/>
            <p:cNvGrpSpPr/>
            <p:nvPr/>
          </p:nvGrpSpPr>
          <p:grpSpPr>
            <a:xfrm>
              <a:off x="7478814" y="3029532"/>
              <a:ext cx="951769" cy="1273330"/>
              <a:chOff x="1738550" y="1931500"/>
              <a:chExt cx="551175" cy="737350"/>
            </a:xfrm>
          </p:grpSpPr>
          <p:sp>
            <p:nvSpPr>
              <p:cNvPr id="7408" name="Google Shape;7408;p42"/>
              <p:cNvSpPr/>
              <p:nvPr/>
            </p:nvSpPr>
            <p:spPr>
              <a:xfrm>
                <a:off x="2070475" y="2159525"/>
                <a:ext cx="27200" cy="50932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20373" extrusionOk="0">
                    <a:moveTo>
                      <a:pt x="1" y="1"/>
                    </a:moveTo>
                    <a:lnTo>
                      <a:pt x="1" y="20373"/>
                    </a:lnTo>
                    <a:lnTo>
                      <a:pt x="1088" y="20373"/>
                    </a:ln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42"/>
              <p:cNvSpPr/>
              <p:nvPr/>
            </p:nvSpPr>
            <p:spPr>
              <a:xfrm>
                <a:off x="2088100" y="2159525"/>
                <a:ext cx="9575" cy="5093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0373" extrusionOk="0">
                    <a:moveTo>
                      <a:pt x="1" y="1"/>
                    </a:moveTo>
                    <a:lnTo>
                      <a:pt x="1" y="20373"/>
                    </a:lnTo>
                    <a:lnTo>
                      <a:pt x="383" y="20373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2D2D2D">
                  <a:alpha val="3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42"/>
              <p:cNvSpPr/>
              <p:nvPr/>
            </p:nvSpPr>
            <p:spPr>
              <a:xfrm>
                <a:off x="1878450" y="2359775"/>
                <a:ext cx="60250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4270" extrusionOk="0">
                    <a:moveTo>
                      <a:pt x="1728" y="1"/>
                    </a:moveTo>
                    <a:cubicBezTo>
                      <a:pt x="1586" y="1"/>
                      <a:pt x="1430" y="25"/>
                      <a:pt x="1278" y="99"/>
                    </a:cubicBezTo>
                    <a:cubicBezTo>
                      <a:pt x="485" y="495"/>
                      <a:pt x="147" y="1083"/>
                      <a:pt x="44" y="1861"/>
                    </a:cubicBezTo>
                    <a:cubicBezTo>
                      <a:pt x="0" y="2184"/>
                      <a:pt x="103" y="2669"/>
                      <a:pt x="235" y="3110"/>
                    </a:cubicBezTo>
                    <a:cubicBezTo>
                      <a:pt x="338" y="2816"/>
                      <a:pt x="558" y="2596"/>
                      <a:pt x="558" y="2595"/>
                    </a:cubicBezTo>
                    <a:lnTo>
                      <a:pt x="558" y="2595"/>
                    </a:lnTo>
                    <a:cubicBezTo>
                      <a:pt x="558" y="2596"/>
                      <a:pt x="265" y="3021"/>
                      <a:pt x="367" y="3535"/>
                    </a:cubicBezTo>
                    <a:cubicBezTo>
                      <a:pt x="470" y="3829"/>
                      <a:pt x="602" y="4020"/>
                      <a:pt x="881" y="4270"/>
                    </a:cubicBezTo>
                    <a:cubicBezTo>
                      <a:pt x="881" y="4270"/>
                      <a:pt x="676" y="3095"/>
                      <a:pt x="1087" y="1817"/>
                    </a:cubicBezTo>
                    <a:cubicBezTo>
                      <a:pt x="1381" y="897"/>
                      <a:pt x="1775" y="277"/>
                      <a:pt x="2115" y="277"/>
                    </a:cubicBezTo>
                    <a:cubicBezTo>
                      <a:pt x="2165" y="277"/>
                      <a:pt x="2214" y="290"/>
                      <a:pt x="2262" y="319"/>
                    </a:cubicBezTo>
                    <a:cubicBezTo>
                      <a:pt x="2297" y="340"/>
                      <a:pt x="2320" y="348"/>
                      <a:pt x="2334" y="348"/>
                    </a:cubicBezTo>
                    <a:cubicBezTo>
                      <a:pt x="2410" y="348"/>
                      <a:pt x="2233" y="99"/>
                      <a:pt x="2233" y="99"/>
                    </a:cubicBezTo>
                    <a:cubicBezTo>
                      <a:pt x="2233" y="99"/>
                      <a:pt x="2011" y="1"/>
                      <a:pt x="17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42"/>
              <p:cNvSpPr/>
              <p:nvPr/>
            </p:nvSpPr>
            <p:spPr>
              <a:xfrm>
                <a:off x="1957475" y="2359775"/>
                <a:ext cx="60150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4270" extrusionOk="0">
                    <a:moveTo>
                      <a:pt x="682" y="1"/>
                    </a:moveTo>
                    <a:cubicBezTo>
                      <a:pt x="403" y="1"/>
                      <a:pt x="188" y="99"/>
                      <a:pt x="188" y="99"/>
                    </a:cubicBezTo>
                    <a:cubicBezTo>
                      <a:pt x="188" y="99"/>
                      <a:pt x="1" y="348"/>
                      <a:pt x="73" y="348"/>
                    </a:cubicBezTo>
                    <a:cubicBezTo>
                      <a:pt x="86" y="348"/>
                      <a:pt x="109" y="340"/>
                      <a:pt x="144" y="319"/>
                    </a:cubicBezTo>
                    <a:cubicBezTo>
                      <a:pt x="193" y="290"/>
                      <a:pt x="244" y="277"/>
                      <a:pt x="296" y="277"/>
                    </a:cubicBezTo>
                    <a:cubicBezTo>
                      <a:pt x="642" y="277"/>
                      <a:pt x="1025" y="897"/>
                      <a:pt x="1319" y="1817"/>
                    </a:cubicBezTo>
                    <a:cubicBezTo>
                      <a:pt x="1745" y="3095"/>
                      <a:pt x="1525" y="4270"/>
                      <a:pt x="1525" y="4270"/>
                    </a:cubicBezTo>
                    <a:cubicBezTo>
                      <a:pt x="1804" y="4020"/>
                      <a:pt x="1936" y="3829"/>
                      <a:pt x="2039" y="3535"/>
                    </a:cubicBezTo>
                    <a:cubicBezTo>
                      <a:pt x="2141" y="3021"/>
                      <a:pt x="1848" y="2596"/>
                      <a:pt x="1848" y="2595"/>
                    </a:cubicBezTo>
                    <a:lnTo>
                      <a:pt x="1848" y="2595"/>
                    </a:lnTo>
                    <a:cubicBezTo>
                      <a:pt x="1848" y="2596"/>
                      <a:pt x="2068" y="2816"/>
                      <a:pt x="2171" y="3110"/>
                    </a:cubicBezTo>
                    <a:cubicBezTo>
                      <a:pt x="2303" y="2669"/>
                      <a:pt x="2406" y="2184"/>
                      <a:pt x="2362" y="1861"/>
                    </a:cubicBezTo>
                    <a:cubicBezTo>
                      <a:pt x="2259" y="1083"/>
                      <a:pt x="1921" y="495"/>
                      <a:pt x="1128" y="99"/>
                    </a:cubicBezTo>
                    <a:cubicBezTo>
                      <a:pt x="976" y="25"/>
                      <a:pt x="821" y="1"/>
                      <a:pt x="6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42"/>
              <p:cNvSpPr/>
              <p:nvPr/>
            </p:nvSpPr>
            <p:spPr>
              <a:xfrm>
                <a:off x="1932050" y="2353050"/>
                <a:ext cx="26825" cy="315800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2632" extrusionOk="0">
                    <a:moveTo>
                      <a:pt x="1" y="0"/>
                    </a:moveTo>
                    <a:lnTo>
                      <a:pt x="1" y="12632"/>
                    </a:lnTo>
                    <a:lnTo>
                      <a:pt x="1073" y="12632"/>
                    </a:ln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42"/>
              <p:cNvSpPr/>
              <p:nvPr/>
            </p:nvSpPr>
            <p:spPr>
              <a:xfrm>
                <a:off x="1949300" y="2360025"/>
                <a:ext cx="9575" cy="3088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2353" extrusionOk="0">
                    <a:moveTo>
                      <a:pt x="1" y="0"/>
                    </a:moveTo>
                    <a:lnTo>
                      <a:pt x="1" y="12353"/>
                    </a:lnTo>
                    <a:lnTo>
                      <a:pt x="383" y="1235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2D2D2D">
                  <a:alpha val="3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42"/>
              <p:cNvSpPr/>
              <p:nvPr/>
            </p:nvSpPr>
            <p:spPr>
              <a:xfrm>
                <a:off x="1768650" y="2297575"/>
                <a:ext cx="16342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2763" extrusionOk="0">
                    <a:moveTo>
                      <a:pt x="2515" y="1"/>
                    </a:moveTo>
                    <a:cubicBezTo>
                      <a:pt x="2368" y="1"/>
                      <a:pt x="2215" y="6"/>
                      <a:pt x="2057" y="16"/>
                    </a:cubicBezTo>
                    <a:cubicBezTo>
                      <a:pt x="1734" y="31"/>
                      <a:pt x="1161" y="325"/>
                      <a:pt x="970" y="501"/>
                    </a:cubicBezTo>
                    <a:cubicBezTo>
                      <a:pt x="1132" y="809"/>
                      <a:pt x="1264" y="1147"/>
                      <a:pt x="1264" y="1147"/>
                    </a:cubicBezTo>
                    <a:cubicBezTo>
                      <a:pt x="1264" y="1147"/>
                      <a:pt x="838" y="1044"/>
                      <a:pt x="485" y="1044"/>
                    </a:cubicBezTo>
                    <a:cubicBezTo>
                      <a:pt x="1" y="1837"/>
                      <a:pt x="147" y="2763"/>
                      <a:pt x="147" y="2763"/>
                    </a:cubicBezTo>
                    <a:cubicBezTo>
                      <a:pt x="147" y="2763"/>
                      <a:pt x="1416" y="1324"/>
                      <a:pt x="3119" y="1324"/>
                    </a:cubicBezTo>
                    <a:cubicBezTo>
                      <a:pt x="3285" y="1324"/>
                      <a:pt x="3455" y="1337"/>
                      <a:pt x="3628" y="1367"/>
                    </a:cubicBezTo>
                    <a:cubicBezTo>
                      <a:pt x="5597" y="1691"/>
                      <a:pt x="6537" y="2587"/>
                      <a:pt x="6537" y="2587"/>
                    </a:cubicBezTo>
                    <a:cubicBezTo>
                      <a:pt x="6537" y="2587"/>
                      <a:pt x="5850" y="1"/>
                      <a:pt x="2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42"/>
              <p:cNvSpPr/>
              <p:nvPr/>
            </p:nvSpPr>
            <p:spPr>
              <a:xfrm>
                <a:off x="1962525" y="2297575"/>
                <a:ext cx="16342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2763" extrusionOk="0">
                    <a:moveTo>
                      <a:pt x="4022" y="1"/>
                    </a:moveTo>
                    <a:cubicBezTo>
                      <a:pt x="688" y="1"/>
                      <a:pt x="1" y="2587"/>
                      <a:pt x="1" y="2587"/>
                    </a:cubicBezTo>
                    <a:cubicBezTo>
                      <a:pt x="1" y="2587"/>
                      <a:pt x="941" y="1691"/>
                      <a:pt x="2894" y="1367"/>
                    </a:cubicBezTo>
                    <a:cubicBezTo>
                      <a:pt x="3069" y="1337"/>
                      <a:pt x="3240" y="1324"/>
                      <a:pt x="3407" y="1324"/>
                    </a:cubicBezTo>
                    <a:cubicBezTo>
                      <a:pt x="5122" y="1324"/>
                      <a:pt x="6390" y="2763"/>
                      <a:pt x="6390" y="2763"/>
                    </a:cubicBezTo>
                    <a:cubicBezTo>
                      <a:pt x="6390" y="2763"/>
                      <a:pt x="6537" y="1837"/>
                      <a:pt x="6052" y="1044"/>
                    </a:cubicBezTo>
                    <a:cubicBezTo>
                      <a:pt x="5699" y="1044"/>
                      <a:pt x="5259" y="1147"/>
                      <a:pt x="5259" y="1147"/>
                    </a:cubicBezTo>
                    <a:cubicBezTo>
                      <a:pt x="5259" y="1147"/>
                      <a:pt x="5406" y="809"/>
                      <a:pt x="5567" y="501"/>
                    </a:cubicBezTo>
                    <a:cubicBezTo>
                      <a:pt x="5362" y="325"/>
                      <a:pt x="4804" y="31"/>
                      <a:pt x="4480" y="16"/>
                    </a:cubicBezTo>
                    <a:cubicBezTo>
                      <a:pt x="4322" y="6"/>
                      <a:pt x="4169" y="1"/>
                      <a:pt x="4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42"/>
              <p:cNvSpPr/>
              <p:nvPr/>
            </p:nvSpPr>
            <p:spPr>
              <a:xfrm>
                <a:off x="2106100" y="1999075"/>
                <a:ext cx="146525" cy="162700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6508" extrusionOk="0">
                    <a:moveTo>
                      <a:pt x="3805" y="0"/>
                    </a:moveTo>
                    <a:cubicBezTo>
                      <a:pt x="3834" y="133"/>
                      <a:pt x="3834" y="368"/>
                      <a:pt x="3775" y="1073"/>
                    </a:cubicBezTo>
                    <a:cubicBezTo>
                      <a:pt x="3496" y="705"/>
                      <a:pt x="3085" y="250"/>
                      <a:pt x="3085" y="250"/>
                    </a:cubicBezTo>
                    <a:cubicBezTo>
                      <a:pt x="3085" y="250"/>
                      <a:pt x="2380" y="470"/>
                      <a:pt x="1587" y="1308"/>
                    </a:cubicBezTo>
                    <a:cubicBezTo>
                      <a:pt x="808" y="2115"/>
                      <a:pt x="133" y="4465"/>
                      <a:pt x="89" y="4539"/>
                    </a:cubicBezTo>
                    <a:lnTo>
                      <a:pt x="1" y="6507"/>
                    </a:lnTo>
                    <a:cubicBezTo>
                      <a:pt x="1" y="6507"/>
                      <a:pt x="1602" y="3437"/>
                      <a:pt x="2277" y="2850"/>
                    </a:cubicBezTo>
                    <a:cubicBezTo>
                      <a:pt x="4216" y="1190"/>
                      <a:pt x="5861" y="1146"/>
                      <a:pt x="5861" y="1146"/>
                    </a:cubicBezTo>
                    <a:cubicBezTo>
                      <a:pt x="5861" y="1146"/>
                      <a:pt x="5523" y="735"/>
                      <a:pt x="5038" y="470"/>
                    </a:cubicBezTo>
                    <a:cubicBezTo>
                      <a:pt x="4539" y="206"/>
                      <a:pt x="4084" y="59"/>
                      <a:pt x="38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42"/>
              <p:cNvSpPr/>
              <p:nvPr/>
            </p:nvSpPr>
            <p:spPr>
              <a:xfrm>
                <a:off x="1918475" y="1999075"/>
                <a:ext cx="146525" cy="162700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6508" extrusionOk="0">
                    <a:moveTo>
                      <a:pt x="2056" y="0"/>
                    </a:moveTo>
                    <a:lnTo>
                      <a:pt x="2056" y="0"/>
                    </a:lnTo>
                    <a:cubicBezTo>
                      <a:pt x="1792" y="59"/>
                      <a:pt x="1322" y="206"/>
                      <a:pt x="837" y="470"/>
                    </a:cubicBezTo>
                    <a:cubicBezTo>
                      <a:pt x="353" y="735"/>
                      <a:pt x="0" y="1146"/>
                      <a:pt x="0" y="1146"/>
                    </a:cubicBezTo>
                    <a:cubicBezTo>
                      <a:pt x="0" y="1146"/>
                      <a:pt x="1660" y="1190"/>
                      <a:pt x="3599" y="2850"/>
                    </a:cubicBezTo>
                    <a:cubicBezTo>
                      <a:pt x="4274" y="3437"/>
                      <a:pt x="5861" y="6507"/>
                      <a:pt x="5861" y="6507"/>
                    </a:cubicBezTo>
                    <a:lnTo>
                      <a:pt x="5772" y="4539"/>
                    </a:lnTo>
                    <a:cubicBezTo>
                      <a:pt x="5728" y="4465"/>
                      <a:pt x="5714" y="2541"/>
                      <a:pt x="4509" y="1337"/>
                    </a:cubicBezTo>
                    <a:cubicBezTo>
                      <a:pt x="3701" y="529"/>
                      <a:pt x="2791" y="250"/>
                      <a:pt x="2791" y="250"/>
                    </a:cubicBezTo>
                    <a:cubicBezTo>
                      <a:pt x="2791" y="250"/>
                      <a:pt x="2365" y="705"/>
                      <a:pt x="2086" y="1073"/>
                    </a:cubicBezTo>
                    <a:cubicBezTo>
                      <a:pt x="2042" y="368"/>
                      <a:pt x="2027" y="133"/>
                      <a:pt x="2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42"/>
              <p:cNvSpPr/>
              <p:nvPr/>
            </p:nvSpPr>
            <p:spPr>
              <a:xfrm>
                <a:off x="2106100" y="1999205"/>
                <a:ext cx="146525" cy="162700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6508" extrusionOk="0">
                    <a:moveTo>
                      <a:pt x="3805" y="0"/>
                    </a:moveTo>
                    <a:cubicBezTo>
                      <a:pt x="3834" y="133"/>
                      <a:pt x="3834" y="368"/>
                      <a:pt x="3775" y="1073"/>
                    </a:cubicBezTo>
                    <a:cubicBezTo>
                      <a:pt x="3496" y="705"/>
                      <a:pt x="3085" y="250"/>
                      <a:pt x="3085" y="250"/>
                    </a:cubicBezTo>
                    <a:cubicBezTo>
                      <a:pt x="3085" y="250"/>
                      <a:pt x="2380" y="470"/>
                      <a:pt x="1587" y="1308"/>
                    </a:cubicBezTo>
                    <a:cubicBezTo>
                      <a:pt x="808" y="2115"/>
                      <a:pt x="133" y="4465"/>
                      <a:pt x="89" y="4539"/>
                    </a:cubicBezTo>
                    <a:lnTo>
                      <a:pt x="1" y="6507"/>
                    </a:lnTo>
                    <a:cubicBezTo>
                      <a:pt x="1" y="6507"/>
                      <a:pt x="1602" y="3437"/>
                      <a:pt x="2277" y="2850"/>
                    </a:cubicBezTo>
                    <a:cubicBezTo>
                      <a:pt x="4216" y="1190"/>
                      <a:pt x="5861" y="1146"/>
                      <a:pt x="5861" y="1146"/>
                    </a:cubicBezTo>
                    <a:cubicBezTo>
                      <a:pt x="5861" y="1146"/>
                      <a:pt x="5523" y="735"/>
                      <a:pt x="5038" y="470"/>
                    </a:cubicBezTo>
                    <a:cubicBezTo>
                      <a:pt x="4539" y="206"/>
                      <a:pt x="4084" y="59"/>
                      <a:pt x="3805" y="0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42"/>
              <p:cNvSpPr/>
              <p:nvPr/>
            </p:nvSpPr>
            <p:spPr>
              <a:xfrm>
                <a:off x="1918475" y="1999205"/>
                <a:ext cx="146525" cy="162700"/>
              </a:xfrm>
              <a:custGeom>
                <a:avLst/>
                <a:gdLst/>
                <a:ahLst/>
                <a:cxnLst/>
                <a:rect l="l" t="t" r="r" b="b"/>
                <a:pathLst>
                  <a:path w="5861" h="6508" extrusionOk="0">
                    <a:moveTo>
                      <a:pt x="2056" y="0"/>
                    </a:moveTo>
                    <a:lnTo>
                      <a:pt x="2056" y="0"/>
                    </a:lnTo>
                    <a:cubicBezTo>
                      <a:pt x="1792" y="59"/>
                      <a:pt x="1322" y="206"/>
                      <a:pt x="837" y="470"/>
                    </a:cubicBezTo>
                    <a:cubicBezTo>
                      <a:pt x="353" y="735"/>
                      <a:pt x="0" y="1146"/>
                      <a:pt x="0" y="1146"/>
                    </a:cubicBezTo>
                    <a:cubicBezTo>
                      <a:pt x="0" y="1146"/>
                      <a:pt x="1660" y="1190"/>
                      <a:pt x="3599" y="2850"/>
                    </a:cubicBezTo>
                    <a:cubicBezTo>
                      <a:pt x="4274" y="3437"/>
                      <a:pt x="5861" y="6507"/>
                      <a:pt x="5861" y="6507"/>
                    </a:cubicBezTo>
                    <a:lnTo>
                      <a:pt x="5772" y="4539"/>
                    </a:lnTo>
                    <a:cubicBezTo>
                      <a:pt x="5728" y="4465"/>
                      <a:pt x="5714" y="2541"/>
                      <a:pt x="4509" y="1337"/>
                    </a:cubicBezTo>
                    <a:cubicBezTo>
                      <a:pt x="3701" y="529"/>
                      <a:pt x="2791" y="250"/>
                      <a:pt x="2791" y="250"/>
                    </a:cubicBezTo>
                    <a:cubicBezTo>
                      <a:pt x="2791" y="250"/>
                      <a:pt x="2365" y="705"/>
                      <a:pt x="2086" y="1073"/>
                    </a:cubicBezTo>
                    <a:cubicBezTo>
                      <a:pt x="2042" y="368"/>
                      <a:pt x="2027" y="133"/>
                      <a:pt x="2056" y="0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42"/>
              <p:cNvSpPr/>
              <p:nvPr/>
            </p:nvSpPr>
            <p:spPr>
              <a:xfrm>
                <a:off x="2085550" y="2058200"/>
                <a:ext cx="200875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362" extrusionOk="0">
                    <a:moveTo>
                      <a:pt x="3408" y="0"/>
                    </a:moveTo>
                    <a:cubicBezTo>
                      <a:pt x="3408" y="0"/>
                      <a:pt x="1851" y="646"/>
                      <a:pt x="1719" y="2321"/>
                    </a:cubicBezTo>
                    <a:lnTo>
                      <a:pt x="1131" y="1792"/>
                    </a:lnTo>
                    <a:cubicBezTo>
                      <a:pt x="1131" y="1792"/>
                      <a:pt x="470" y="2468"/>
                      <a:pt x="176" y="3701"/>
                    </a:cubicBezTo>
                    <a:cubicBezTo>
                      <a:pt x="0" y="4480"/>
                      <a:pt x="294" y="5361"/>
                      <a:pt x="294" y="5361"/>
                    </a:cubicBezTo>
                    <a:cubicBezTo>
                      <a:pt x="294" y="5361"/>
                      <a:pt x="382" y="4377"/>
                      <a:pt x="2174" y="2982"/>
                    </a:cubicBezTo>
                    <a:cubicBezTo>
                      <a:pt x="3980" y="1586"/>
                      <a:pt x="8034" y="1469"/>
                      <a:pt x="8034" y="1469"/>
                    </a:cubicBezTo>
                    <a:cubicBezTo>
                      <a:pt x="8034" y="1469"/>
                      <a:pt x="7726" y="749"/>
                      <a:pt x="6947" y="426"/>
                    </a:cubicBezTo>
                    <a:cubicBezTo>
                      <a:pt x="6289" y="154"/>
                      <a:pt x="5648" y="84"/>
                      <a:pt x="5164" y="84"/>
                    </a:cubicBezTo>
                    <a:cubicBezTo>
                      <a:pt x="4654" y="84"/>
                      <a:pt x="4318" y="162"/>
                      <a:pt x="4318" y="162"/>
                    </a:cubicBezTo>
                    <a:cubicBezTo>
                      <a:pt x="4318" y="162"/>
                      <a:pt x="4113" y="426"/>
                      <a:pt x="3775" y="1160"/>
                    </a:cubicBezTo>
                    <a:cubicBezTo>
                      <a:pt x="3599" y="514"/>
                      <a:pt x="3408" y="0"/>
                      <a:pt x="34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42"/>
              <p:cNvSpPr/>
              <p:nvPr/>
            </p:nvSpPr>
            <p:spPr>
              <a:xfrm>
                <a:off x="2085550" y="2058388"/>
                <a:ext cx="200875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362" extrusionOk="0">
                    <a:moveTo>
                      <a:pt x="3408" y="0"/>
                    </a:moveTo>
                    <a:cubicBezTo>
                      <a:pt x="3408" y="0"/>
                      <a:pt x="1851" y="646"/>
                      <a:pt x="1719" y="2321"/>
                    </a:cubicBezTo>
                    <a:lnTo>
                      <a:pt x="1131" y="1792"/>
                    </a:lnTo>
                    <a:cubicBezTo>
                      <a:pt x="1131" y="1792"/>
                      <a:pt x="470" y="2468"/>
                      <a:pt x="176" y="3701"/>
                    </a:cubicBezTo>
                    <a:cubicBezTo>
                      <a:pt x="0" y="4480"/>
                      <a:pt x="294" y="5361"/>
                      <a:pt x="294" y="5361"/>
                    </a:cubicBezTo>
                    <a:cubicBezTo>
                      <a:pt x="294" y="5361"/>
                      <a:pt x="382" y="4377"/>
                      <a:pt x="2174" y="2982"/>
                    </a:cubicBezTo>
                    <a:cubicBezTo>
                      <a:pt x="3980" y="1586"/>
                      <a:pt x="8034" y="1469"/>
                      <a:pt x="8034" y="1469"/>
                    </a:cubicBezTo>
                    <a:cubicBezTo>
                      <a:pt x="8034" y="1469"/>
                      <a:pt x="7726" y="749"/>
                      <a:pt x="6947" y="426"/>
                    </a:cubicBezTo>
                    <a:cubicBezTo>
                      <a:pt x="6289" y="154"/>
                      <a:pt x="5648" y="84"/>
                      <a:pt x="5164" y="84"/>
                    </a:cubicBezTo>
                    <a:cubicBezTo>
                      <a:pt x="4654" y="84"/>
                      <a:pt x="4318" y="162"/>
                      <a:pt x="4318" y="162"/>
                    </a:cubicBezTo>
                    <a:cubicBezTo>
                      <a:pt x="4318" y="162"/>
                      <a:pt x="4113" y="426"/>
                      <a:pt x="3775" y="1160"/>
                    </a:cubicBezTo>
                    <a:cubicBezTo>
                      <a:pt x="3599" y="514"/>
                      <a:pt x="3408" y="0"/>
                      <a:pt x="3408" y="0"/>
                    </a:cubicBez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42"/>
              <p:cNvSpPr/>
              <p:nvPr/>
            </p:nvSpPr>
            <p:spPr>
              <a:xfrm>
                <a:off x="2090300" y="2104025"/>
                <a:ext cx="199425" cy="110625"/>
              </a:xfrm>
              <a:custGeom>
                <a:avLst/>
                <a:gdLst/>
                <a:ahLst/>
                <a:cxnLst/>
                <a:rect l="l" t="t" r="r" b="b"/>
                <a:pathLst>
                  <a:path w="7977" h="4425" extrusionOk="0">
                    <a:moveTo>
                      <a:pt x="4225" y="1"/>
                    </a:moveTo>
                    <a:cubicBezTo>
                      <a:pt x="3880" y="1"/>
                      <a:pt x="3450" y="35"/>
                      <a:pt x="3041" y="165"/>
                    </a:cubicBezTo>
                    <a:cubicBezTo>
                      <a:pt x="2704" y="282"/>
                      <a:pt x="912" y="1178"/>
                      <a:pt x="456" y="2250"/>
                    </a:cubicBezTo>
                    <a:cubicBezTo>
                      <a:pt x="1" y="3337"/>
                      <a:pt x="30" y="4424"/>
                      <a:pt x="30" y="4424"/>
                    </a:cubicBezTo>
                    <a:cubicBezTo>
                      <a:pt x="30" y="4424"/>
                      <a:pt x="133" y="3969"/>
                      <a:pt x="353" y="3557"/>
                    </a:cubicBezTo>
                    <a:cubicBezTo>
                      <a:pt x="353" y="3557"/>
                      <a:pt x="1132" y="1707"/>
                      <a:pt x="3203" y="1589"/>
                    </a:cubicBezTo>
                    <a:cubicBezTo>
                      <a:pt x="3283" y="1585"/>
                      <a:pt x="3363" y="1583"/>
                      <a:pt x="3444" y="1583"/>
                    </a:cubicBezTo>
                    <a:cubicBezTo>
                      <a:pt x="5478" y="1583"/>
                      <a:pt x="7976" y="2941"/>
                      <a:pt x="7976" y="2941"/>
                    </a:cubicBezTo>
                    <a:cubicBezTo>
                      <a:pt x="7976" y="2941"/>
                      <a:pt x="7580" y="1986"/>
                      <a:pt x="7022" y="1589"/>
                    </a:cubicBezTo>
                    <a:cubicBezTo>
                      <a:pt x="6464" y="1193"/>
                      <a:pt x="5876" y="1149"/>
                      <a:pt x="5553" y="1149"/>
                    </a:cubicBezTo>
                    <a:cubicBezTo>
                      <a:pt x="5920" y="1061"/>
                      <a:pt x="6581" y="1002"/>
                      <a:pt x="6581" y="1002"/>
                    </a:cubicBezTo>
                    <a:cubicBezTo>
                      <a:pt x="6581" y="1002"/>
                      <a:pt x="5935" y="635"/>
                      <a:pt x="5318" y="502"/>
                    </a:cubicBezTo>
                    <a:cubicBezTo>
                      <a:pt x="5250" y="491"/>
                      <a:pt x="5164" y="486"/>
                      <a:pt x="5061" y="486"/>
                    </a:cubicBezTo>
                    <a:cubicBezTo>
                      <a:pt x="4761" y="486"/>
                      <a:pt x="4323" y="532"/>
                      <a:pt x="3820" y="620"/>
                    </a:cubicBezTo>
                    <a:cubicBezTo>
                      <a:pt x="4143" y="311"/>
                      <a:pt x="4907" y="47"/>
                      <a:pt x="4907" y="47"/>
                    </a:cubicBezTo>
                    <a:cubicBezTo>
                      <a:pt x="4907" y="47"/>
                      <a:pt x="4623" y="1"/>
                      <a:pt x="42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42"/>
              <p:cNvSpPr/>
              <p:nvPr/>
            </p:nvSpPr>
            <p:spPr>
              <a:xfrm>
                <a:off x="2047350" y="1931500"/>
                <a:ext cx="87050" cy="2747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10988" extrusionOk="0">
                    <a:moveTo>
                      <a:pt x="2248" y="1"/>
                    </a:moveTo>
                    <a:cubicBezTo>
                      <a:pt x="2248" y="1"/>
                      <a:pt x="1616" y="368"/>
                      <a:pt x="999" y="1675"/>
                    </a:cubicBezTo>
                    <a:cubicBezTo>
                      <a:pt x="603" y="2527"/>
                      <a:pt x="59" y="4260"/>
                      <a:pt x="59" y="4260"/>
                    </a:cubicBezTo>
                    <a:cubicBezTo>
                      <a:pt x="59" y="4260"/>
                      <a:pt x="735" y="4686"/>
                      <a:pt x="1249" y="5538"/>
                    </a:cubicBezTo>
                    <a:cubicBezTo>
                      <a:pt x="672" y="5214"/>
                      <a:pt x="243" y="5184"/>
                      <a:pt x="106" y="5184"/>
                    </a:cubicBezTo>
                    <a:cubicBezTo>
                      <a:pt x="75" y="5184"/>
                      <a:pt x="59" y="5186"/>
                      <a:pt x="59" y="5186"/>
                    </a:cubicBezTo>
                    <a:cubicBezTo>
                      <a:pt x="59" y="5186"/>
                      <a:pt x="1" y="5523"/>
                      <a:pt x="441" y="7227"/>
                    </a:cubicBezTo>
                    <a:cubicBezTo>
                      <a:pt x="867" y="8931"/>
                      <a:pt x="1469" y="10987"/>
                      <a:pt x="1469" y="10987"/>
                    </a:cubicBezTo>
                    <a:cubicBezTo>
                      <a:pt x="1469" y="10987"/>
                      <a:pt x="2850" y="7580"/>
                      <a:pt x="3173" y="6111"/>
                    </a:cubicBezTo>
                    <a:cubicBezTo>
                      <a:pt x="3482" y="4657"/>
                      <a:pt x="2997" y="2703"/>
                      <a:pt x="2997" y="2703"/>
                    </a:cubicBezTo>
                    <a:cubicBezTo>
                      <a:pt x="2997" y="2703"/>
                      <a:pt x="2527" y="3203"/>
                      <a:pt x="2395" y="3482"/>
                    </a:cubicBezTo>
                    <a:cubicBezTo>
                      <a:pt x="2395" y="2703"/>
                      <a:pt x="2762" y="2101"/>
                      <a:pt x="2762" y="2101"/>
                    </a:cubicBezTo>
                    <a:lnTo>
                      <a:pt x="224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42"/>
              <p:cNvSpPr/>
              <p:nvPr/>
            </p:nvSpPr>
            <p:spPr>
              <a:xfrm>
                <a:off x="2086275" y="1961975"/>
                <a:ext cx="1140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8697" extrusionOk="0">
                    <a:moveTo>
                      <a:pt x="456" y="1"/>
                    </a:moveTo>
                    <a:cubicBezTo>
                      <a:pt x="456" y="1"/>
                      <a:pt x="0" y="2527"/>
                      <a:pt x="59" y="4084"/>
                    </a:cubicBezTo>
                    <a:cubicBezTo>
                      <a:pt x="118" y="5656"/>
                      <a:pt x="59" y="8696"/>
                      <a:pt x="59" y="8696"/>
                    </a:cubicBezTo>
                    <a:cubicBezTo>
                      <a:pt x="59" y="8696"/>
                      <a:pt x="324" y="6346"/>
                      <a:pt x="353" y="4539"/>
                    </a:cubicBezTo>
                    <a:cubicBezTo>
                      <a:pt x="397" y="2748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42"/>
              <p:cNvSpPr/>
              <p:nvPr/>
            </p:nvSpPr>
            <p:spPr>
              <a:xfrm>
                <a:off x="2086275" y="1962700"/>
                <a:ext cx="1140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8697" extrusionOk="0">
                    <a:moveTo>
                      <a:pt x="456" y="1"/>
                    </a:moveTo>
                    <a:cubicBezTo>
                      <a:pt x="456" y="1"/>
                      <a:pt x="0" y="2527"/>
                      <a:pt x="59" y="4084"/>
                    </a:cubicBezTo>
                    <a:cubicBezTo>
                      <a:pt x="118" y="5656"/>
                      <a:pt x="59" y="8696"/>
                      <a:pt x="59" y="8696"/>
                    </a:cubicBezTo>
                    <a:cubicBezTo>
                      <a:pt x="59" y="8696"/>
                      <a:pt x="324" y="6346"/>
                      <a:pt x="353" y="4539"/>
                    </a:cubicBezTo>
                    <a:cubicBezTo>
                      <a:pt x="397" y="2748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42"/>
              <p:cNvSpPr/>
              <p:nvPr/>
            </p:nvSpPr>
            <p:spPr>
              <a:xfrm>
                <a:off x="1878450" y="2359380"/>
                <a:ext cx="60250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4270" extrusionOk="0">
                    <a:moveTo>
                      <a:pt x="1728" y="1"/>
                    </a:moveTo>
                    <a:cubicBezTo>
                      <a:pt x="1586" y="1"/>
                      <a:pt x="1430" y="25"/>
                      <a:pt x="1278" y="99"/>
                    </a:cubicBezTo>
                    <a:cubicBezTo>
                      <a:pt x="485" y="495"/>
                      <a:pt x="147" y="1083"/>
                      <a:pt x="44" y="1861"/>
                    </a:cubicBezTo>
                    <a:cubicBezTo>
                      <a:pt x="0" y="2184"/>
                      <a:pt x="103" y="2669"/>
                      <a:pt x="235" y="3110"/>
                    </a:cubicBezTo>
                    <a:cubicBezTo>
                      <a:pt x="338" y="2816"/>
                      <a:pt x="558" y="2596"/>
                      <a:pt x="558" y="2595"/>
                    </a:cubicBezTo>
                    <a:lnTo>
                      <a:pt x="558" y="2595"/>
                    </a:lnTo>
                    <a:cubicBezTo>
                      <a:pt x="558" y="2596"/>
                      <a:pt x="265" y="3021"/>
                      <a:pt x="367" y="3535"/>
                    </a:cubicBezTo>
                    <a:cubicBezTo>
                      <a:pt x="470" y="3829"/>
                      <a:pt x="602" y="4020"/>
                      <a:pt x="881" y="4270"/>
                    </a:cubicBezTo>
                    <a:cubicBezTo>
                      <a:pt x="881" y="4270"/>
                      <a:pt x="676" y="3095"/>
                      <a:pt x="1087" y="1817"/>
                    </a:cubicBezTo>
                    <a:cubicBezTo>
                      <a:pt x="1381" y="897"/>
                      <a:pt x="1775" y="277"/>
                      <a:pt x="2115" y="277"/>
                    </a:cubicBezTo>
                    <a:cubicBezTo>
                      <a:pt x="2165" y="277"/>
                      <a:pt x="2214" y="290"/>
                      <a:pt x="2262" y="319"/>
                    </a:cubicBezTo>
                    <a:cubicBezTo>
                      <a:pt x="2297" y="340"/>
                      <a:pt x="2320" y="348"/>
                      <a:pt x="2334" y="348"/>
                    </a:cubicBezTo>
                    <a:cubicBezTo>
                      <a:pt x="2410" y="348"/>
                      <a:pt x="2233" y="99"/>
                      <a:pt x="2233" y="99"/>
                    </a:cubicBezTo>
                    <a:cubicBezTo>
                      <a:pt x="2233" y="99"/>
                      <a:pt x="2011" y="1"/>
                      <a:pt x="1728" y="1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42"/>
              <p:cNvSpPr/>
              <p:nvPr/>
            </p:nvSpPr>
            <p:spPr>
              <a:xfrm>
                <a:off x="1957475" y="2359380"/>
                <a:ext cx="60150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4270" extrusionOk="0">
                    <a:moveTo>
                      <a:pt x="682" y="1"/>
                    </a:moveTo>
                    <a:cubicBezTo>
                      <a:pt x="403" y="1"/>
                      <a:pt x="188" y="99"/>
                      <a:pt x="188" y="99"/>
                    </a:cubicBezTo>
                    <a:cubicBezTo>
                      <a:pt x="188" y="99"/>
                      <a:pt x="1" y="348"/>
                      <a:pt x="73" y="348"/>
                    </a:cubicBezTo>
                    <a:cubicBezTo>
                      <a:pt x="86" y="348"/>
                      <a:pt x="109" y="340"/>
                      <a:pt x="144" y="319"/>
                    </a:cubicBezTo>
                    <a:cubicBezTo>
                      <a:pt x="193" y="290"/>
                      <a:pt x="244" y="277"/>
                      <a:pt x="296" y="277"/>
                    </a:cubicBezTo>
                    <a:cubicBezTo>
                      <a:pt x="642" y="277"/>
                      <a:pt x="1025" y="897"/>
                      <a:pt x="1319" y="1817"/>
                    </a:cubicBezTo>
                    <a:cubicBezTo>
                      <a:pt x="1745" y="3095"/>
                      <a:pt x="1525" y="4270"/>
                      <a:pt x="1525" y="4270"/>
                    </a:cubicBezTo>
                    <a:cubicBezTo>
                      <a:pt x="1804" y="4020"/>
                      <a:pt x="1936" y="3829"/>
                      <a:pt x="2039" y="3535"/>
                    </a:cubicBezTo>
                    <a:cubicBezTo>
                      <a:pt x="2141" y="3021"/>
                      <a:pt x="1848" y="2596"/>
                      <a:pt x="1848" y="2595"/>
                    </a:cubicBezTo>
                    <a:lnTo>
                      <a:pt x="1848" y="2595"/>
                    </a:lnTo>
                    <a:cubicBezTo>
                      <a:pt x="1848" y="2596"/>
                      <a:pt x="2068" y="2816"/>
                      <a:pt x="2171" y="3110"/>
                    </a:cubicBezTo>
                    <a:cubicBezTo>
                      <a:pt x="2303" y="2669"/>
                      <a:pt x="2406" y="2184"/>
                      <a:pt x="2362" y="1861"/>
                    </a:cubicBezTo>
                    <a:cubicBezTo>
                      <a:pt x="2259" y="1083"/>
                      <a:pt x="1921" y="495"/>
                      <a:pt x="1128" y="99"/>
                    </a:cubicBezTo>
                    <a:cubicBezTo>
                      <a:pt x="976" y="25"/>
                      <a:pt x="821" y="1"/>
                      <a:pt x="682" y="1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42"/>
              <p:cNvSpPr/>
              <p:nvPr/>
            </p:nvSpPr>
            <p:spPr>
              <a:xfrm>
                <a:off x="1768650" y="2297180"/>
                <a:ext cx="16342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2763" extrusionOk="0">
                    <a:moveTo>
                      <a:pt x="2515" y="1"/>
                    </a:moveTo>
                    <a:cubicBezTo>
                      <a:pt x="2368" y="1"/>
                      <a:pt x="2215" y="6"/>
                      <a:pt x="2057" y="16"/>
                    </a:cubicBezTo>
                    <a:cubicBezTo>
                      <a:pt x="1734" y="31"/>
                      <a:pt x="1161" y="325"/>
                      <a:pt x="970" y="501"/>
                    </a:cubicBezTo>
                    <a:cubicBezTo>
                      <a:pt x="1132" y="809"/>
                      <a:pt x="1264" y="1147"/>
                      <a:pt x="1264" y="1147"/>
                    </a:cubicBezTo>
                    <a:cubicBezTo>
                      <a:pt x="1264" y="1147"/>
                      <a:pt x="838" y="1044"/>
                      <a:pt x="485" y="1044"/>
                    </a:cubicBezTo>
                    <a:cubicBezTo>
                      <a:pt x="1" y="1837"/>
                      <a:pt x="147" y="2763"/>
                      <a:pt x="147" y="2763"/>
                    </a:cubicBezTo>
                    <a:cubicBezTo>
                      <a:pt x="147" y="2763"/>
                      <a:pt x="1416" y="1324"/>
                      <a:pt x="3119" y="1324"/>
                    </a:cubicBezTo>
                    <a:cubicBezTo>
                      <a:pt x="3285" y="1324"/>
                      <a:pt x="3455" y="1337"/>
                      <a:pt x="3628" y="1367"/>
                    </a:cubicBezTo>
                    <a:cubicBezTo>
                      <a:pt x="5597" y="1691"/>
                      <a:pt x="6537" y="2587"/>
                      <a:pt x="6537" y="2587"/>
                    </a:cubicBezTo>
                    <a:cubicBezTo>
                      <a:pt x="6537" y="2587"/>
                      <a:pt x="5850" y="1"/>
                      <a:pt x="2515" y="1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9" name="Google Shape;7429;p42"/>
              <p:cNvSpPr/>
              <p:nvPr/>
            </p:nvSpPr>
            <p:spPr>
              <a:xfrm>
                <a:off x="1962525" y="2297775"/>
                <a:ext cx="16342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2763" extrusionOk="0">
                    <a:moveTo>
                      <a:pt x="4022" y="1"/>
                    </a:moveTo>
                    <a:cubicBezTo>
                      <a:pt x="688" y="1"/>
                      <a:pt x="1" y="2587"/>
                      <a:pt x="1" y="2587"/>
                    </a:cubicBezTo>
                    <a:cubicBezTo>
                      <a:pt x="1" y="2587"/>
                      <a:pt x="941" y="1691"/>
                      <a:pt x="2894" y="1367"/>
                    </a:cubicBezTo>
                    <a:cubicBezTo>
                      <a:pt x="3069" y="1337"/>
                      <a:pt x="3240" y="1324"/>
                      <a:pt x="3407" y="1324"/>
                    </a:cubicBezTo>
                    <a:cubicBezTo>
                      <a:pt x="5122" y="1324"/>
                      <a:pt x="6390" y="2763"/>
                      <a:pt x="6390" y="2763"/>
                    </a:cubicBezTo>
                    <a:cubicBezTo>
                      <a:pt x="6390" y="2763"/>
                      <a:pt x="6537" y="1837"/>
                      <a:pt x="6052" y="1044"/>
                    </a:cubicBezTo>
                    <a:cubicBezTo>
                      <a:pt x="5699" y="1044"/>
                      <a:pt x="5259" y="1147"/>
                      <a:pt x="5259" y="1147"/>
                    </a:cubicBezTo>
                    <a:cubicBezTo>
                      <a:pt x="5259" y="1147"/>
                      <a:pt x="5406" y="809"/>
                      <a:pt x="5567" y="501"/>
                    </a:cubicBezTo>
                    <a:cubicBezTo>
                      <a:pt x="5362" y="325"/>
                      <a:pt x="4804" y="31"/>
                      <a:pt x="4480" y="16"/>
                    </a:cubicBezTo>
                    <a:cubicBezTo>
                      <a:pt x="4322" y="6"/>
                      <a:pt x="4169" y="1"/>
                      <a:pt x="4022" y="1"/>
                    </a:cubicBezTo>
                    <a:close/>
                  </a:path>
                </a:pathLst>
              </a:custGeom>
              <a:solidFill>
                <a:srgbClr val="2D2D2D">
                  <a:alpha val="52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0" name="Google Shape;7430;p42"/>
              <p:cNvSpPr/>
              <p:nvPr/>
            </p:nvSpPr>
            <p:spPr>
              <a:xfrm>
                <a:off x="1845400" y="2353000"/>
                <a:ext cx="88525" cy="9040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616" extrusionOk="0">
                    <a:moveTo>
                      <a:pt x="2670" y="1"/>
                    </a:moveTo>
                    <a:cubicBezTo>
                      <a:pt x="2385" y="1"/>
                      <a:pt x="2032" y="71"/>
                      <a:pt x="1616" y="281"/>
                    </a:cubicBezTo>
                    <a:cubicBezTo>
                      <a:pt x="500" y="840"/>
                      <a:pt x="309" y="1310"/>
                      <a:pt x="132" y="2044"/>
                    </a:cubicBezTo>
                    <a:cubicBezTo>
                      <a:pt x="0" y="2690"/>
                      <a:pt x="177" y="3190"/>
                      <a:pt x="177" y="3190"/>
                    </a:cubicBezTo>
                    <a:lnTo>
                      <a:pt x="544" y="2646"/>
                    </a:lnTo>
                    <a:lnTo>
                      <a:pt x="544" y="2646"/>
                    </a:lnTo>
                    <a:cubicBezTo>
                      <a:pt x="544" y="2646"/>
                      <a:pt x="456" y="3028"/>
                      <a:pt x="485" y="3263"/>
                    </a:cubicBezTo>
                    <a:cubicBezTo>
                      <a:pt x="514" y="3439"/>
                      <a:pt x="676" y="3616"/>
                      <a:pt x="676" y="3616"/>
                    </a:cubicBezTo>
                    <a:cubicBezTo>
                      <a:pt x="676" y="3616"/>
                      <a:pt x="882" y="1897"/>
                      <a:pt x="1543" y="1236"/>
                    </a:cubicBezTo>
                    <a:cubicBezTo>
                      <a:pt x="2380" y="370"/>
                      <a:pt x="3378" y="370"/>
                      <a:pt x="3378" y="370"/>
                    </a:cubicBezTo>
                    <a:lnTo>
                      <a:pt x="3540" y="281"/>
                    </a:lnTo>
                    <a:cubicBezTo>
                      <a:pt x="3540" y="281"/>
                      <a:pt x="3240" y="1"/>
                      <a:pt x="26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42"/>
              <p:cNvSpPr/>
              <p:nvPr/>
            </p:nvSpPr>
            <p:spPr>
              <a:xfrm>
                <a:off x="1962525" y="2353000"/>
                <a:ext cx="88525" cy="9040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616" extrusionOk="0">
                    <a:moveTo>
                      <a:pt x="871" y="1"/>
                    </a:moveTo>
                    <a:cubicBezTo>
                      <a:pt x="301" y="1"/>
                      <a:pt x="1" y="281"/>
                      <a:pt x="1" y="281"/>
                    </a:cubicBezTo>
                    <a:lnTo>
                      <a:pt x="162" y="370"/>
                    </a:lnTo>
                    <a:cubicBezTo>
                      <a:pt x="162" y="370"/>
                      <a:pt x="1161" y="370"/>
                      <a:pt x="1998" y="1236"/>
                    </a:cubicBezTo>
                    <a:cubicBezTo>
                      <a:pt x="2644" y="1897"/>
                      <a:pt x="2865" y="3616"/>
                      <a:pt x="2865" y="3616"/>
                    </a:cubicBezTo>
                    <a:cubicBezTo>
                      <a:pt x="2865" y="3616"/>
                      <a:pt x="3026" y="3439"/>
                      <a:pt x="3056" y="3263"/>
                    </a:cubicBezTo>
                    <a:cubicBezTo>
                      <a:pt x="3085" y="3028"/>
                      <a:pt x="2982" y="2646"/>
                      <a:pt x="2982" y="2646"/>
                    </a:cubicBezTo>
                    <a:lnTo>
                      <a:pt x="2982" y="2646"/>
                    </a:lnTo>
                    <a:lnTo>
                      <a:pt x="3364" y="3190"/>
                    </a:lnTo>
                    <a:cubicBezTo>
                      <a:pt x="3364" y="3190"/>
                      <a:pt x="3540" y="2690"/>
                      <a:pt x="3394" y="2044"/>
                    </a:cubicBezTo>
                    <a:cubicBezTo>
                      <a:pt x="3232" y="1310"/>
                      <a:pt x="3041" y="840"/>
                      <a:pt x="1925" y="281"/>
                    </a:cubicBezTo>
                    <a:cubicBezTo>
                      <a:pt x="1509" y="71"/>
                      <a:pt x="1156" y="1"/>
                      <a:pt x="8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42"/>
              <p:cNvSpPr/>
              <p:nvPr/>
            </p:nvSpPr>
            <p:spPr>
              <a:xfrm>
                <a:off x="1738550" y="2244725"/>
                <a:ext cx="200875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347" extrusionOk="0">
                    <a:moveTo>
                      <a:pt x="4627" y="0"/>
                    </a:moveTo>
                    <a:cubicBezTo>
                      <a:pt x="4627" y="0"/>
                      <a:pt x="4436" y="500"/>
                      <a:pt x="4260" y="1161"/>
                    </a:cubicBezTo>
                    <a:cubicBezTo>
                      <a:pt x="3922" y="412"/>
                      <a:pt x="3716" y="147"/>
                      <a:pt x="3716" y="147"/>
                    </a:cubicBezTo>
                    <a:cubicBezTo>
                      <a:pt x="3716" y="147"/>
                      <a:pt x="3380" y="70"/>
                      <a:pt x="2870" y="70"/>
                    </a:cubicBezTo>
                    <a:cubicBezTo>
                      <a:pt x="2386" y="70"/>
                      <a:pt x="1745" y="140"/>
                      <a:pt x="1087" y="412"/>
                    </a:cubicBezTo>
                    <a:cubicBezTo>
                      <a:pt x="309" y="735"/>
                      <a:pt x="0" y="1455"/>
                      <a:pt x="0" y="1455"/>
                    </a:cubicBezTo>
                    <a:cubicBezTo>
                      <a:pt x="0" y="1455"/>
                      <a:pt x="4054" y="1572"/>
                      <a:pt x="5861" y="2967"/>
                    </a:cubicBezTo>
                    <a:cubicBezTo>
                      <a:pt x="7652" y="4363"/>
                      <a:pt x="7741" y="5347"/>
                      <a:pt x="7741" y="5347"/>
                    </a:cubicBezTo>
                    <a:cubicBezTo>
                      <a:pt x="7741" y="5347"/>
                      <a:pt x="8034" y="4466"/>
                      <a:pt x="7858" y="3687"/>
                    </a:cubicBezTo>
                    <a:cubicBezTo>
                      <a:pt x="7564" y="2453"/>
                      <a:pt x="6903" y="1778"/>
                      <a:pt x="6903" y="1778"/>
                    </a:cubicBezTo>
                    <a:lnTo>
                      <a:pt x="6316" y="2306"/>
                    </a:lnTo>
                    <a:cubicBezTo>
                      <a:pt x="6184" y="632"/>
                      <a:pt x="4627" y="0"/>
                      <a:pt x="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42"/>
              <p:cNvSpPr/>
              <p:nvPr/>
            </p:nvSpPr>
            <p:spPr>
              <a:xfrm>
                <a:off x="1951525" y="2244725"/>
                <a:ext cx="201225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5347" extrusionOk="0">
                    <a:moveTo>
                      <a:pt x="3422" y="0"/>
                    </a:moveTo>
                    <a:cubicBezTo>
                      <a:pt x="3422" y="0"/>
                      <a:pt x="1851" y="632"/>
                      <a:pt x="1718" y="2306"/>
                    </a:cubicBezTo>
                    <a:lnTo>
                      <a:pt x="1131" y="1778"/>
                    </a:lnTo>
                    <a:cubicBezTo>
                      <a:pt x="1131" y="1778"/>
                      <a:pt x="470" y="2453"/>
                      <a:pt x="176" y="3687"/>
                    </a:cubicBezTo>
                    <a:cubicBezTo>
                      <a:pt x="0" y="4466"/>
                      <a:pt x="308" y="5347"/>
                      <a:pt x="308" y="5347"/>
                    </a:cubicBezTo>
                    <a:cubicBezTo>
                      <a:pt x="308" y="5347"/>
                      <a:pt x="382" y="4363"/>
                      <a:pt x="2189" y="2967"/>
                    </a:cubicBezTo>
                    <a:cubicBezTo>
                      <a:pt x="3980" y="1572"/>
                      <a:pt x="8049" y="1455"/>
                      <a:pt x="8049" y="1455"/>
                    </a:cubicBezTo>
                    <a:cubicBezTo>
                      <a:pt x="8049" y="1455"/>
                      <a:pt x="7726" y="735"/>
                      <a:pt x="6947" y="412"/>
                    </a:cubicBezTo>
                    <a:cubicBezTo>
                      <a:pt x="6289" y="140"/>
                      <a:pt x="5648" y="70"/>
                      <a:pt x="5164" y="70"/>
                    </a:cubicBezTo>
                    <a:cubicBezTo>
                      <a:pt x="4654" y="70"/>
                      <a:pt x="4318" y="147"/>
                      <a:pt x="4318" y="147"/>
                    </a:cubicBezTo>
                    <a:cubicBezTo>
                      <a:pt x="4318" y="147"/>
                      <a:pt x="4113" y="412"/>
                      <a:pt x="3789" y="1161"/>
                    </a:cubicBezTo>
                    <a:cubicBezTo>
                      <a:pt x="3599" y="500"/>
                      <a:pt x="3422" y="0"/>
                      <a:pt x="34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42"/>
              <p:cNvSpPr/>
              <p:nvPr/>
            </p:nvSpPr>
            <p:spPr>
              <a:xfrm>
                <a:off x="1883575" y="2057825"/>
                <a:ext cx="200875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362" extrusionOk="0">
                    <a:moveTo>
                      <a:pt x="4627" y="0"/>
                    </a:moveTo>
                    <a:cubicBezTo>
                      <a:pt x="4627" y="0"/>
                      <a:pt x="4436" y="514"/>
                      <a:pt x="4260" y="1161"/>
                    </a:cubicBezTo>
                    <a:cubicBezTo>
                      <a:pt x="3922" y="426"/>
                      <a:pt x="3717" y="147"/>
                      <a:pt x="3717" y="147"/>
                    </a:cubicBezTo>
                    <a:cubicBezTo>
                      <a:pt x="3717" y="147"/>
                      <a:pt x="3397" y="77"/>
                      <a:pt x="2909" y="77"/>
                    </a:cubicBezTo>
                    <a:cubicBezTo>
                      <a:pt x="2421" y="77"/>
                      <a:pt x="1763" y="147"/>
                      <a:pt x="1088" y="426"/>
                    </a:cubicBezTo>
                    <a:cubicBezTo>
                      <a:pt x="309" y="749"/>
                      <a:pt x="1" y="1469"/>
                      <a:pt x="1" y="1469"/>
                    </a:cubicBezTo>
                    <a:cubicBezTo>
                      <a:pt x="1" y="1469"/>
                      <a:pt x="4055" y="1572"/>
                      <a:pt x="5861" y="2982"/>
                    </a:cubicBezTo>
                    <a:cubicBezTo>
                      <a:pt x="7653" y="4377"/>
                      <a:pt x="7741" y="5361"/>
                      <a:pt x="7741" y="5361"/>
                    </a:cubicBezTo>
                    <a:cubicBezTo>
                      <a:pt x="7741" y="5361"/>
                      <a:pt x="8035" y="4480"/>
                      <a:pt x="7859" y="3702"/>
                    </a:cubicBezTo>
                    <a:cubicBezTo>
                      <a:pt x="7565" y="2468"/>
                      <a:pt x="6904" y="1792"/>
                      <a:pt x="6904" y="1792"/>
                    </a:cubicBezTo>
                    <a:lnTo>
                      <a:pt x="6317" y="2321"/>
                    </a:lnTo>
                    <a:cubicBezTo>
                      <a:pt x="6184" y="632"/>
                      <a:pt x="4627" y="0"/>
                      <a:pt x="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42"/>
              <p:cNvSpPr/>
              <p:nvPr/>
            </p:nvSpPr>
            <p:spPr>
              <a:xfrm>
                <a:off x="1883575" y="2058013"/>
                <a:ext cx="200875" cy="134050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5362" extrusionOk="0">
                    <a:moveTo>
                      <a:pt x="4627" y="0"/>
                    </a:moveTo>
                    <a:cubicBezTo>
                      <a:pt x="4627" y="0"/>
                      <a:pt x="4436" y="514"/>
                      <a:pt x="4260" y="1161"/>
                    </a:cubicBezTo>
                    <a:cubicBezTo>
                      <a:pt x="3922" y="426"/>
                      <a:pt x="3717" y="147"/>
                      <a:pt x="3717" y="147"/>
                    </a:cubicBezTo>
                    <a:cubicBezTo>
                      <a:pt x="3717" y="147"/>
                      <a:pt x="3397" y="77"/>
                      <a:pt x="2909" y="77"/>
                    </a:cubicBezTo>
                    <a:cubicBezTo>
                      <a:pt x="2421" y="77"/>
                      <a:pt x="1763" y="147"/>
                      <a:pt x="1088" y="426"/>
                    </a:cubicBezTo>
                    <a:cubicBezTo>
                      <a:pt x="309" y="749"/>
                      <a:pt x="1" y="1469"/>
                      <a:pt x="1" y="1469"/>
                    </a:cubicBezTo>
                    <a:cubicBezTo>
                      <a:pt x="1" y="1469"/>
                      <a:pt x="4055" y="1572"/>
                      <a:pt x="5861" y="2982"/>
                    </a:cubicBezTo>
                    <a:cubicBezTo>
                      <a:pt x="7653" y="4377"/>
                      <a:pt x="7741" y="5361"/>
                      <a:pt x="7741" y="5361"/>
                    </a:cubicBezTo>
                    <a:cubicBezTo>
                      <a:pt x="7741" y="5361"/>
                      <a:pt x="8035" y="4480"/>
                      <a:pt x="7859" y="3702"/>
                    </a:cubicBezTo>
                    <a:cubicBezTo>
                      <a:pt x="7565" y="2468"/>
                      <a:pt x="6904" y="1792"/>
                      <a:pt x="6904" y="1792"/>
                    </a:cubicBezTo>
                    <a:lnTo>
                      <a:pt x="6317" y="2321"/>
                    </a:lnTo>
                    <a:cubicBezTo>
                      <a:pt x="6184" y="632"/>
                      <a:pt x="4627" y="0"/>
                      <a:pt x="4627" y="0"/>
                    </a:cubicBez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42"/>
              <p:cNvSpPr/>
              <p:nvPr/>
            </p:nvSpPr>
            <p:spPr>
              <a:xfrm>
                <a:off x="1784800" y="2172375"/>
                <a:ext cx="164900" cy="206025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8241" extrusionOk="0">
                    <a:moveTo>
                      <a:pt x="1323" y="1"/>
                    </a:moveTo>
                    <a:cubicBezTo>
                      <a:pt x="662" y="30"/>
                      <a:pt x="1" y="265"/>
                      <a:pt x="1" y="265"/>
                    </a:cubicBezTo>
                    <a:cubicBezTo>
                      <a:pt x="1" y="265"/>
                      <a:pt x="1763" y="1117"/>
                      <a:pt x="2924" y="2380"/>
                    </a:cubicBezTo>
                    <a:cubicBezTo>
                      <a:pt x="5626" y="5333"/>
                      <a:pt x="6067" y="8241"/>
                      <a:pt x="6067" y="8241"/>
                    </a:cubicBezTo>
                    <a:cubicBezTo>
                      <a:pt x="6067" y="8241"/>
                      <a:pt x="6596" y="5876"/>
                      <a:pt x="5347" y="2777"/>
                    </a:cubicBezTo>
                    <a:cubicBezTo>
                      <a:pt x="5083" y="3012"/>
                      <a:pt x="4804" y="3306"/>
                      <a:pt x="4804" y="3306"/>
                    </a:cubicBezTo>
                    <a:cubicBezTo>
                      <a:pt x="4804" y="3306"/>
                      <a:pt x="4965" y="2659"/>
                      <a:pt x="5024" y="2219"/>
                    </a:cubicBezTo>
                    <a:cubicBezTo>
                      <a:pt x="4877" y="1896"/>
                      <a:pt x="4686" y="1573"/>
                      <a:pt x="4495" y="1264"/>
                    </a:cubicBezTo>
                    <a:cubicBezTo>
                      <a:pt x="4187" y="823"/>
                      <a:pt x="3761" y="544"/>
                      <a:pt x="3496" y="368"/>
                    </a:cubicBezTo>
                    <a:lnTo>
                      <a:pt x="3496" y="368"/>
                    </a:lnTo>
                    <a:cubicBezTo>
                      <a:pt x="3570" y="588"/>
                      <a:pt x="3570" y="721"/>
                      <a:pt x="3526" y="1088"/>
                    </a:cubicBezTo>
                    <a:cubicBezTo>
                      <a:pt x="2953" y="236"/>
                      <a:pt x="2527" y="118"/>
                      <a:pt x="2204" y="60"/>
                    </a:cubicBezTo>
                    <a:lnTo>
                      <a:pt x="2204" y="60"/>
                    </a:lnTo>
                    <a:cubicBezTo>
                      <a:pt x="2277" y="368"/>
                      <a:pt x="2366" y="721"/>
                      <a:pt x="2366" y="721"/>
                    </a:cubicBezTo>
                    <a:cubicBezTo>
                      <a:pt x="2366" y="721"/>
                      <a:pt x="1763" y="177"/>
                      <a:pt x="13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42"/>
              <p:cNvSpPr/>
              <p:nvPr/>
            </p:nvSpPr>
            <p:spPr>
              <a:xfrm>
                <a:off x="1938650" y="2172375"/>
                <a:ext cx="164900" cy="206025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8241" extrusionOk="0">
                    <a:moveTo>
                      <a:pt x="5274" y="1"/>
                    </a:moveTo>
                    <a:cubicBezTo>
                      <a:pt x="4848" y="177"/>
                      <a:pt x="4246" y="721"/>
                      <a:pt x="4246" y="721"/>
                    </a:cubicBezTo>
                    <a:cubicBezTo>
                      <a:pt x="4246" y="721"/>
                      <a:pt x="4334" y="368"/>
                      <a:pt x="4407" y="60"/>
                    </a:cubicBezTo>
                    <a:lnTo>
                      <a:pt x="4407" y="60"/>
                    </a:lnTo>
                    <a:cubicBezTo>
                      <a:pt x="4084" y="118"/>
                      <a:pt x="3644" y="236"/>
                      <a:pt x="3071" y="1088"/>
                    </a:cubicBezTo>
                    <a:cubicBezTo>
                      <a:pt x="3041" y="721"/>
                      <a:pt x="3027" y="588"/>
                      <a:pt x="3115" y="368"/>
                    </a:cubicBezTo>
                    <a:lnTo>
                      <a:pt x="3115" y="368"/>
                    </a:lnTo>
                    <a:cubicBezTo>
                      <a:pt x="2850" y="544"/>
                      <a:pt x="2410" y="823"/>
                      <a:pt x="2116" y="1264"/>
                    </a:cubicBezTo>
                    <a:cubicBezTo>
                      <a:pt x="1910" y="1573"/>
                      <a:pt x="1734" y="1896"/>
                      <a:pt x="1573" y="2219"/>
                    </a:cubicBezTo>
                    <a:cubicBezTo>
                      <a:pt x="1631" y="2659"/>
                      <a:pt x="1808" y="3306"/>
                      <a:pt x="1808" y="3306"/>
                    </a:cubicBezTo>
                    <a:cubicBezTo>
                      <a:pt x="1808" y="3306"/>
                      <a:pt x="1514" y="3012"/>
                      <a:pt x="1264" y="2777"/>
                    </a:cubicBezTo>
                    <a:cubicBezTo>
                      <a:pt x="1" y="5876"/>
                      <a:pt x="544" y="8241"/>
                      <a:pt x="544" y="8241"/>
                    </a:cubicBezTo>
                    <a:cubicBezTo>
                      <a:pt x="544" y="8241"/>
                      <a:pt x="985" y="5333"/>
                      <a:pt x="3688" y="2380"/>
                    </a:cubicBezTo>
                    <a:cubicBezTo>
                      <a:pt x="4848" y="1117"/>
                      <a:pt x="6596" y="265"/>
                      <a:pt x="6596" y="265"/>
                    </a:cubicBezTo>
                    <a:cubicBezTo>
                      <a:pt x="6596" y="265"/>
                      <a:pt x="5949" y="30"/>
                      <a:pt x="5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42"/>
              <p:cNvSpPr/>
              <p:nvPr/>
            </p:nvSpPr>
            <p:spPr>
              <a:xfrm>
                <a:off x="1879900" y="2103300"/>
                <a:ext cx="199425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977" h="4409" extrusionOk="0">
                    <a:moveTo>
                      <a:pt x="3759" y="0"/>
                    </a:moveTo>
                    <a:cubicBezTo>
                      <a:pt x="3358" y="0"/>
                      <a:pt x="3071" y="47"/>
                      <a:pt x="3071" y="47"/>
                    </a:cubicBezTo>
                    <a:cubicBezTo>
                      <a:pt x="3071" y="47"/>
                      <a:pt x="3834" y="296"/>
                      <a:pt x="4158" y="620"/>
                    </a:cubicBezTo>
                    <a:cubicBezTo>
                      <a:pt x="3679" y="526"/>
                      <a:pt x="3260" y="477"/>
                      <a:pt x="2967" y="477"/>
                    </a:cubicBezTo>
                    <a:cubicBezTo>
                      <a:pt x="2846" y="477"/>
                      <a:pt x="2747" y="485"/>
                      <a:pt x="2674" y="502"/>
                    </a:cubicBezTo>
                    <a:cubicBezTo>
                      <a:pt x="2043" y="620"/>
                      <a:pt x="1396" y="987"/>
                      <a:pt x="1396" y="987"/>
                    </a:cubicBezTo>
                    <a:cubicBezTo>
                      <a:pt x="1396" y="987"/>
                      <a:pt x="2057" y="1045"/>
                      <a:pt x="2424" y="1134"/>
                    </a:cubicBezTo>
                    <a:cubicBezTo>
                      <a:pt x="2101" y="1134"/>
                      <a:pt x="1514" y="1178"/>
                      <a:pt x="956" y="1574"/>
                    </a:cubicBezTo>
                    <a:cubicBezTo>
                      <a:pt x="398" y="1971"/>
                      <a:pt x="1" y="2926"/>
                      <a:pt x="1" y="2926"/>
                    </a:cubicBezTo>
                    <a:cubicBezTo>
                      <a:pt x="1" y="2926"/>
                      <a:pt x="2500" y="1568"/>
                      <a:pt x="4533" y="1568"/>
                    </a:cubicBezTo>
                    <a:cubicBezTo>
                      <a:pt x="4614" y="1568"/>
                      <a:pt x="4695" y="1570"/>
                      <a:pt x="4774" y="1574"/>
                    </a:cubicBezTo>
                    <a:cubicBezTo>
                      <a:pt x="6845" y="1692"/>
                      <a:pt x="7624" y="3542"/>
                      <a:pt x="7624" y="3542"/>
                    </a:cubicBezTo>
                    <a:cubicBezTo>
                      <a:pt x="7844" y="3954"/>
                      <a:pt x="7947" y="4409"/>
                      <a:pt x="7947" y="4409"/>
                    </a:cubicBezTo>
                    <a:cubicBezTo>
                      <a:pt x="7947" y="4409"/>
                      <a:pt x="7976" y="3322"/>
                      <a:pt x="7521" y="2250"/>
                    </a:cubicBezTo>
                    <a:cubicBezTo>
                      <a:pt x="7080" y="1163"/>
                      <a:pt x="5274" y="267"/>
                      <a:pt x="4936" y="164"/>
                    </a:cubicBezTo>
                    <a:cubicBezTo>
                      <a:pt x="4534" y="35"/>
                      <a:pt x="4104" y="0"/>
                      <a:pt x="37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42"/>
              <p:cNvSpPr/>
              <p:nvPr/>
            </p:nvSpPr>
            <p:spPr>
              <a:xfrm>
                <a:off x="1784800" y="2172511"/>
                <a:ext cx="164900" cy="206025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8241" extrusionOk="0">
                    <a:moveTo>
                      <a:pt x="1323" y="1"/>
                    </a:moveTo>
                    <a:cubicBezTo>
                      <a:pt x="662" y="30"/>
                      <a:pt x="1" y="265"/>
                      <a:pt x="1" y="265"/>
                    </a:cubicBezTo>
                    <a:cubicBezTo>
                      <a:pt x="1" y="265"/>
                      <a:pt x="1763" y="1117"/>
                      <a:pt x="2924" y="2380"/>
                    </a:cubicBezTo>
                    <a:cubicBezTo>
                      <a:pt x="5626" y="5333"/>
                      <a:pt x="6067" y="8241"/>
                      <a:pt x="6067" y="8241"/>
                    </a:cubicBezTo>
                    <a:cubicBezTo>
                      <a:pt x="6067" y="8241"/>
                      <a:pt x="6596" y="5876"/>
                      <a:pt x="5347" y="2777"/>
                    </a:cubicBezTo>
                    <a:cubicBezTo>
                      <a:pt x="5083" y="3012"/>
                      <a:pt x="4804" y="3306"/>
                      <a:pt x="4804" y="3306"/>
                    </a:cubicBezTo>
                    <a:cubicBezTo>
                      <a:pt x="4804" y="3306"/>
                      <a:pt x="4965" y="2659"/>
                      <a:pt x="5024" y="2219"/>
                    </a:cubicBezTo>
                    <a:cubicBezTo>
                      <a:pt x="4877" y="1896"/>
                      <a:pt x="4686" y="1573"/>
                      <a:pt x="4495" y="1264"/>
                    </a:cubicBezTo>
                    <a:cubicBezTo>
                      <a:pt x="4187" y="823"/>
                      <a:pt x="3761" y="544"/>
                      <a:pt x="3496" y="368"/>
                    </a:cubicBezTo>
                    <a:lnTo>
                      <a:pt x="3496" y="368"/>
                    </a:lnTo>
                    <a:cubicBezTo>
                      <a:pt x="3570" y="588"/>
                      <a:pt x="3570" y="721"/>
                      <a:pt x="3526" y="1088"/>
                    </a:cubicBezTo>
                    <a:cubicBezTo>
                      <a:pt x="2953" y="236"/>
                      <a:pt x="2527" y="118"/>
                      <a:pt x="2204" y="60"/>
                    </a:cubicBezTo>
                    <a:lnTo>
                      <a:pt x="2204" y="60"/>
                    </a:lnTo>
                    <a:cubicBezTo>
                      <a:pt x="2277" y="368"/>
                      <a:pt x="2366" y="721"/>
                      <a:pt x="2366" y="721"/>
                    </a:cubicBezTo>
                    <a:cubicBezTo>
                      <a:pt x="2366" y="721"/>
                      <a:pt x="1763" y="177"/>
                      <a:pt x="1323" y="1"/>
                    </a:cubicBez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42"/>
              <p:cNvSpPr/>
              <p:nvPr/>
            </p:nvSpPr>
            <p:spPr>
              <a:xfrm>
                <a:off x="1938650" y="2172511"/>
                <a:ext cx="164900" cy="206025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8241" extrusionOk="0">
                    <a:moveTo>
                      <a:pt x="5274" y="1"/>
                    </a:moveTo>
                    <a:cubicBezTo>
                      <a:pt x="4848" y="177"/>
                      <a:pt x="4246" y="721"/>
                      <a:pt x="4246" y="721"/>
                    </a:cubicBezTo>
                    <a:cubicBezTo>
                      <a:pt x="4246" y="721"/>
                      <a:pt x="4334" y="368"/>
                      <a:pt x="4407" y="60"/>
                    </a:cubicBezTo>
                    <a:lnTo>
                      <a:pt x="4407" y="60"/>
                    </a:lnTo>
                    <a:cubicBezTo>
                      <a:pt x="4084" y="118"/>
                      <a:pt x="3644" y="236"/>
                      <a:pt x="3071" y="1088"/>
                    </a:cubicBezTo>
                    <a:cubicBezTo>
                      <a:pt x="3041" y="721"/>
                      <a:pt x="3027" y="588"/>
                      <a:pt x="3115" y="368"/>
                    </a:cubicBezTo>
                    <a:lnTo>
                      <a:pt x="3115" y="368"/>
                    </a:lnTo>
                    <a:cubicBezTo>
                      <a:pt x="2850" y="544"/>
                      <a:pt x="2410" y="823"/>
                      <a:pt x="2116" y="1264"/>
                    </a:cubicBezTo>
                    <a:cubicBezTo>
                      <a:pt x="1910" y="1573"/>
                      <a:pt x="1734" y="1896"/>
                      <a:pt x="1573" y="2219"/>
                    </a:cubicBezTo>
                    <a:cubicBezTo>
                      <a:pt x="1631" y="2659"/>
                      <a:pt x="1808" y="3306"/>
                      <a:pt x="1808" y="3306"/>
                    </a:cubicBezTo>
                    <a:cubicBezTo>
                      <a:pt x="1808" y="3306"/>
                      <a:pt x="1514" y="3012"/>
                      <a:pt x="1264" y="2777"/>
                    </a:cubicBezTo>
                    <a:cubicBezTo>
                      <a:pt x="1" y="5876"/>
                      <a:pt x="544" y="8241"/>
                      <a:pt x="544" y="8241"/>
                    </a:cubicBezTo>
                    <a:cubicBezTo>
                      <a:pt x="544" y="8241"/>
                      <a:pt x="985" y="5333"/>
                      <a:pt x="3688" y="2380"/>
                    </a:cubicBezTo>
                    <a:cubicBezTo>
                      <a:pt x="4848" y="1117"/>
                      <a:pt x="6596" y="265"/>
                      <a:pt x="6596" y="265"/>
                    </a:cubicBezTo>
                    <a:cubicBezTo>
                      <a:pt x="6596" y="265"/>
                      <a:pt x="5949" y="30"/>
                      <a:pt x="5274" y="1"/>
                    </a:cubicBez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42"/>
              <p:cNvSpPr/>
              <p:nvPr/>
            </p:nvSpPr>
            <p:spPr>
              <a:xfrm>
                <a:off x="1908175" y="2136775"/>
                <a:ext cx="71275" cy="241625"/>
              </a:xfrm>
              <a:custGeom>
                <a:avLst/>
                <a:gdLst/>
                <a:ahLst/>
                <a:cxnLst/>
                <a:rect l="l" t="t" r="r" b="b"/>
                <a:pathLst>
                  <a:path w="2851" h="9665" extrusionOk="0">
                    <a:moveTo>
                      <a:pt x="1426" y="0"/>
                    </a:moveTo>
                    <a:cubicBezTo>
                      <a:pt x="1426" y="0"/>
                      <a:pt x="647" y="1117"/>
                      <a:pt x="427" y="2086"/>
                    </a:cubicBezTo>
                    <a:cubicBezTo>
                      <a:pt x="956" y="2541"/>
                      <a:pt x="1029" y="2894"/>
                      <a:pt x="1029" y="2894"/>
                    </a:cubicBezTo>
                    <a:cubicBezTo>
                      <a:pt x="1029" y="2894"/>
                      <a:pt x="486" y="2776"/>
                      <a:pt x="162" y="2703"/>
                    </a:cubicBezTo>
                    <a:cubicBezTo>
                      <a:pt x="16" y="3217"/>
                      <a:pt x="16" y="3702"/>
                      <a:pt x="16" y="4069"/>
                    </a:cubicBezTo>
                    <a:cubicBezTo>
                      <a:pt x="1" y="4642"/>
                      <a:pt x="104" y="5288"/>
                      <a:pt x="251" y="5949"/>
                    </a:cubicBezTo>
                    <a:cubicBezTo>
                      <a:pt x="647" y="6184"/>
                      <a:pt x="956" y="6639"/>
                      <a:pt x="956" y="6639"/>
                    </a:cubicBezTo>
                    <a:cubicBezTo>
                      <a:pt x="956" y="6639"/>
                      <a:pt x="923" y="6636"/>
                      <a:pt x="871" y="6636"/>
                    </a:cubicBezTo>
                    <a:cubicBezTo>
                      <a:pt x="768" y="6636"/>
                      <a:pt x="588" y="6649"/>
                      <a:pt x="442" y="6727"/>
                    </a:cubicBezTo>
                    <a:cubicBezTo>
                      <a:pt x="882" y="8284"/>
                      <a:pt x="1484" y="9665"/>
                      <a:pt x="1484" y="9665"/>
                    </a:cubicBezTo>
                    <a:cubicBezTo>
                      <a:pt x="1484" y="9665"/>
                      <a:pt x="2277" y="7638"/>
                      <a:pt x="2674" y="5714"/>
                    </a:cubicBezTo>
                    <a:cubicBezTo>
                      <a:pt x="2603" y="5700"/>
                      <a:pt x="2533" y="5695"/>
                      <a:pt x="2466" y="5695"/>
                    </a:cubicBezTo>
                    <a:cubicBezTo>
                      <a:pt x="2169" y="5695"/>
                      <a:pt x="1925" y="5802"/>
                      <a:pt x="1925" y="5802"/>
                    </a:cubicBezTo>
                    <a:cubicBezTo>
                      <a:pt x="1925" y="5802"/>
                      <a:pt x="2263" y="5303"/>
                      <a:pt x="2733" y="5141"/>
                    </a:cubicBezTo>
                    <a:cubicBezTo>
                      <a:pt x="2792" y="4715"/>
                      <a:pt x="2836" y="4318"/>
                      <a:pt x="2850" y="3937"/>
                    </a:cubicBezTo>
                    <a:cubicBezTo>
                      <a:pt x="2850" y="3599"/>
                      <a:pt x="2689" y="2717"/>
                      <a:pt x="2410" y="2012"/>
                    </a:cubicBezTo>
                    <a:cubicBezTo>
                      <a:pt x="2277" y="2277"/>
                      <a:pt x="1940" y="2482"/>
                      <a:pt x="1940" y="2482"/>
                    </a:cubicBezTo>
                    <a:cubicBezTo>
                      <a:pt x="1940" y="2482"/>
                      <a:pt x="2028" y="1763"/>
                      <a:pt x="2116" y="1425"/>
                    </a:cubicBezTo>
                    <a:cubicBezTo>
                      <a:pt x="1763" y="647"/>
                      <a:pt x="1426" y="0"/>
                      <a:pt x="1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42"/>
              <p:cNvSpPr/>
              <p:nvPr/>
            </p:nvSpPr>
            <p:spPr>
              <a:xfrm>
                <a:off x="1937550" y="2181925"/>
                <a:ext cx="9575" cy="1803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213" extrusionOk="0">
                    <a:moveTo>
                      <a:pt x="251" y="1"/>
                    </a:moveTo>
                    <a:cubicBezTo>
                      <a:pt x="251" y="1"/>
                      <a:pt x="1" y="2204"/>
                      <a:pt x="74" y="3276"/>
                    </a:cubicBezTo>
                    <a:cubicBezTo>
                      <a:pt x="133" y="4348"/>
                      <a:pt x="309" y="7213"/>
                      <a:pt x="309" y="7213"/>
                    </a:cubicBezTo>
                    <a:cubicBezTo>
                      <a:pt x="309" y="7213"/>
                      <a:pt x="383" y="4833"/>
                      <a:pt x="309" y="3291"/>
                    </a:cubicBezTo>
                    <a:cubicBezTo>
                      <a:pt x="251" y="1763"/>
                      <a:pt x="251" y="1"/>
                      <a:pt x="251" y="1"/>
                    </a:cubicBezTo>
                    <a:close/>
                  </a:path>
                </a:pathLst>
              </a:custGeom>
              <a:solidFill>
                <a:srgbClr val="2D2D2D">
                  <a:alpha val="3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3" name="Google Shape;7443;p42"/>
            <p:cNvGrpSpPr/>
            <p:nvPr/>
          </p:nvGrpSpPr>
          <p:grpSpPr>
            <a:xfrm>
              <a:off x="6102331" y="2217698"/>
              <a:ext cx="1884547" cy="2085349"/>
              <a:chOff x="2972263" y="1523825"/>
              <a:chExt cx="616550" cy="682200"/>
            </a:xfrm>
          </p:grpSpPr>
          <p:sp>
            <p:nvSpPr>
              <p:cNvPr id="7444" name="Google Shape;7444;p42"/>
              <p:cNvSpPr/>
              <p:nvPr/>
            </p:nvSpPr>
            <p:spPr>
              <a:xfrm>
                <a:off x="3122463" y="1690825"/>
                <a:ext cx="13975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309" extrusionOk="0">
                    <a:moveTo>
                      <a:pt x="0" y="1"/>
                    </a:moveTo>
                    <a:lnTo>
                      <a:pt x="0" y="1308"/>
                    </a:lnTo>
                    <a:lnTo>
                      <a:pt x="558" y="1308"/>
                    </a:ln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42"/>
              <p:cNvSpPr/>
              <p:nvPr/>
            </p:nvSpPr>
            <p:spPr>
              <a:xfrm>
                <a:off x="3046813" y="1889775"/>
                <a:ext cx="124875" cy="316250"/>
              </a:xfrm>
              <a:custGeom>
                <a:avLst/>
                <a:gdLst/>
                <a:ahLst/>
                <a:cxnLst/>
                <a:rect l="l" t="t" r="r" b="b"/>
                <a:pathLst>
                  <a:path w="4995" h="12650" extrusionOk="0">
                    <a:moveTo>
                      <a:pt x="1427" y="0"/>
                    </a:moveTo>
                    <a:cubicBezTo>
                      <a:pt x="833" y="0"/>
                      <a:pt x="426" y="185"/>
                      <a:pt x="544" y="738"/>
                    </a:cubicBezTo>
                    <a:cubicBezTo>
                      <a:pt x="794" y="1898"/>
                      <a:pt x="838" y="2956"/>
                      <a:pt x="617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3" y="9521"/>
                    </a:cubicBezTo>
                    <a:cubicBezTo>
                      <a:pt x="1205" y="9918"/>
                      <a:pt x="2953" y="12650"/>
                      <a:pt x="2953" y="12650"/>
                    </a:cubicBezTo>
                    <a:lnTo>
                      <a:pt x="4994" y="12650"/>
                    </a:lnTo>
                    <a:cubicBezTo>
                      <a:pt x="4994" y="12650"/>
                      <a:pt x="4979" y="12385"/>
                      <a:pt x="4847" y="12165"/>
                    </a:cubicBezTo>
                    <a:cubicBezTo>
                      <a:pt x="4554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2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53" y="5203"/>
                      <a:pt x="3379" y="4895"/>
                      <a:pt x="3863" y="3514"/>
                    </a:cubicBezTo>
                    <a:cubicBezTo>
                      <a:pt x="4333" y="2207"/>
                      <a:pt x="4554" y="738"/>
                      <a:pt x="4554" y="738"/>
                    </a:cubicBezTo>
                    <a:cubicBezTo>
                      <a:pt x="4554" y="738"/>
                      <a:pt x="2615" y="0"/>
                      <a:pt x="14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42"/>
              <p:cNvSpPr/>
              <p:nvPr/>
            </p:nvSpPr>
            <p:spPr>
              <a:xfrm>
                <a:off x="3288063" y="1908225"/>
                <a:ext cx="49225" cy="2978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1912" extrusionOk="0">
                    <a:moveTo>
                      <a:pt x="1205" y="0"/>
                    </a:moveTo>
                    <a:lnTo>
                      <a:pt x="74" y="499"/>
                    </a:lnTo>
                    <a:cubicBezTo>
                      <a:pt x="74" y="499"/>
                      <a:pt x="455" y="1410"/>
                      <a:pt x="455" y="2497"/>
                    </a:cubicBezTo>
                    <a:cubicBezTo>
                      <a:pt x="455" y="4069"/>
                      <a:pt x="0" y="5479"/>
                      <a:pt x="44" y="6330"/>
                    </a:cubicBezTo>
                    <a:cubicBezTo>
                      <a:pt x="59" y="6595"/>
                      <a:pt x="294" y="7447"/>
                      <a:pt x="309" y="8166"/>
                    </a:cubicBezTo>
                    <a:cubicBezTo>
                      <a:pt x="323" y="9224"/>
                      <a:pt x="367" y="10002"/>
                      <a:pt x="338" y="10942"/>
                    </a:cubicBezTo>
                    <a:cubicBezTo>
                      <a:pt x="323" y="11368"/>
                      <a:pt x="382" y="11824"/>
                      <a:pt x="382" y="11824"/>
                    </a:cubicBezTo>
                    <a:lnTo>
                      <a:pt x="1968" y="11912"/>
                    </a:lnTo>
                    <a:lnTo>
                      <a:pt x="1968" y="11912"/>
                    </a:ln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42"/>
              <p:cNvSpPr/>
              <p:nvPr/>
            </p:nvSpPr>
            <p:spPr>
              <a:xfrm>
                <a:off x="3003113" y="1723625"/>
                <a:ext cx="585700" cy="274725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10989" extrusionOk="0">
                    <a:moveTo>
                      <a:pt x="5154" y="0"/>
                    </a:moveTo>
                    <a:cubicBezTo>
                      <a:pt x="4580" y="0"/>
                      <a:pt x="4115" y="476"/>
                      <a:pt x="3922" y="1259"/>
                    </a:cubicBezTo>
                    <a:cubicBezTo>
                      <a:pt x="3511" y="2904"/>
                      <a:pt x="2762" y="3227"/>
                      <a:pt x="1587" y="3639"/>
                    </a:cubicBezTo>
                    <a:cubicBezTo>
                      <a:pt x="412" y="4035"/>
                      <a:pt x="1" y="4770"/>
                      <a:pt x="45" y="5592"/>
                    </a:cubicBezTo>
                    <a:cubicBezTo>
                      <a:pt x="74" y="6400"/>
                      <a:pt x="515" y="8632"/>
                      <a:pt x="515" y="8632"/>
                    </a:cubicBezTo>
                    <a:cubicBezTo>
                      <a:pt x="515" y="8632"/>
                      <a:pt x="2894" y="8779"/>
                      <a:pt x="3893" y="9337"/>
                    </a:cubicBezTo>
                    <a:cubicBezTo>
                      <a:pt x="4850" y="9887"/>
                      <a:pt x="7521" y="10989"/>
                      <a:pt x="9138" y="10989"/>
                    </a:cubicBezTo>
                    <a:cubicBezTo>
                      <a:pt x="9208" y="10989"/>
                      <a:pt x="9276" y="10987"/>
                      <a:pt x="9342" y="10983"/>
                    </a:cubicBezTo>
                    <a:cubicBezTo>
                      <a:pt x="10884" y="10865"/>
                      <a:pt x="11604" y="10278"/>
                      <a:pt x="12573" y="9881"/>
                    </a:cubicBezTo>
                    <a:lnTo>
                      <a:pt x="12382" y="9367"/>
                    </a:lnTo>
                    <a:cubicBezTo>
                      <a:pt x="12382" y="9367"/>
                      <a:pt x="12805" y="9081"/>
                      <a:pt x="14222" y="9081"/>
                    </a:cubicBezTo>
                    <a:cubicBezTo>
                      <a:pt x="14345" y="9081"/>
                      <a:pt x="14476" y="9083"/>
                      <a:pt x="14615" y="9088"/>
                    </a:cubicBezTo>
                    <a:cubicBezTo>
                      <a:pt x="14678" y="9090"/>
                      <a:pt x="14757" y="9091"/>
                      <a:pt x="14848" y="9091"/>
                    </a:cubicBezTo>
                    <a:cubicBezTo>
                      <a:pt x="15533" y="9091"/>
                      <a:pt x="16904" y="9016"/>
                      <a:pt x="17552" y="8471"/>
                    </a:cubicBezTo>
                    <a:cubicBezTo>
                      <a:pt x="18287" y="7869"/>
                      <a:pt x="18654" y="6371"/>
                      <a:pt x="19109" y="5298"/>
                    </a:cubicBezTo>
                    <a:cubicBezTo>
                      <a:pt x="19565" y="4226"/>
                      <a:pt x="20181" y="3815"/>
                      <a:pt x="20181" y="3815"/>
                    </a:cubicBezTo>
                    <a:cubicBezTo>
                      <a:pt x="20695" y="3551"/>
                      <a:pt x="22796" y="3477"/>
                      <a:pt x="23119" y="3213"/>
                    </a:cubicBezTo>
                    <a:cubicBezTo>
                      <a:pt x="23427" y="2948"/>
                      <a:pt x="23236" y="2258"/>
                      <a:pt x="22634" y="1817"/>
                    </a:cubicBezTo>
                    <a:cubicBezTo>
                      <a:pt x="22453" y="1689"/>
                      <a:pt x="22295" y="1646"/>
                      <a:pt x="22131" y="1646"/>
                    </a:cubicBezTo>
                    <a:cubicBezTo>
                      <a:pt x="21797" y="1646"/>
                      <a:pt x="21442" y="1828"/>
                      <a:pt x="20834" y="1828"/>
                    </a:cubicBezTo>
                    <a:cubicBezTo>
                      <a:pt x="20753" y="1828"/>
                      <a:pt x="20668" y="1825"/>
                      <a:pt x="20578" y="1817"/>
                    </a:cubicBezTo>
                    <a:cubicBezTo>
                      <a:pt x="20123" y="1788"/>
                      <a:pt x="20020" y="1524"/>
                      <a:pt x="19814" y="1377"/>
                    </a:cubicBezTo>
                    <a:cubicBezTo>
                      <a:pt x="19597" y="1218"/>
                      <a:pt x="19390" y="1140"/>
                      <a:pt x="19162" y="1140"/>
                    </a:cubicBezTo>
                    <a:cubicBezTo>
                      <a:pt x="18989" y="1140"/>
                      <a:pt x="18804" y="1185"/>
                      <a:pt x="18595" y="1274"/>
                    </a:cubicBezTo>
                    <a:cubicBezTo>
                      <a:pt x="18110" y="1480"/>
                      <a:pt x="17861" y="1568"/>
                      <a:pt x="17714" y="3125"/>
                    </a:cubicBezTo>
                    <a:cubicBezTo>
                      <a:pt x="17552" y="4681"/>
                      <a:pt x="17185" y="6664"/>
                      <a:pt x="15995" y="6708"/>
                    </a:cubicBezTo>
                    <a:cubicBezTo>
                      <a:pt x="15931" y="6710"/>
                      <a:pt x="15866" y="6711"/>
                      <a:pt x="15803" y="6711"/>
                    </a:cubicBezTo>
                    <a:cubicBezTo>
                      <a:pt x="14739" y="6711"/>
                      <a:pt x="13822" y="6445"/>
                      <a:pt x="13087" y="4740"/>
                    </a:cubicBezTo>
                    <a:cubicBezTo>
                      <a:pt x="12529" y="3433"/>
                      <a:pt x="12177" y="1391"/>
                      <a:pt x="12103" y="848"/>
                    </a:cubicBezTo>
                    <a:cubicBezTo>
                      <a:pt x="12031" y="376"/>
                      <a:pt x="11419" y="123"/>
                      <a:pt x="10885" y="123"/>
                    </a:cubicBezTo>
                    <a:cubicBezTo>
                      <a:pt x="10771" y="123"/>
                      <a:pt x="10661" y="134"/>
                      <a:pt x="10561" y="158"/>
                    </a:cubicBezTo>
                    <a:cubicBezTo>
                      <a:pt x="10047" y="275"/>
                      <a:pt x="9783" y="1039"/>
                      <a:pt x="9548" y="1891"/>
                    </a:cubicBezTo>
                    <a:cubicBezTo>
                      <a:pt x="9275" y="2868"/>
                      <a:pt x="8562" y="3351"/>
                      <a:pt x="7915" y="3351"/>
                    </a:cubicBezTo>
                    <a:cubicBezTo>
                      <a:pt x="7375" y="3351"/>
                      <a:pt x="6881" y="3014"/>
                      <a:pt x="6727" y="2346"/>
                    </a:cubicBezTo>
                    <a:cubicBezTo>
                      <a:pt x="6625" y="1891"/>
                      <a:pt x="6419" y="466"/>
                      <a:pt x="5685" y="128"/>
                    </a:cubicBezTo>
                    <a:cubicBezTo>
                      <a:pt x="5501" y="41"/>
                      <a:pt x="5323" y="0"/>
                      <a:pt x="5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42"/>
              <p:cNvSpPr/>
              <p:nvPr/>
            </p:nvSpPr>
            <p:spPr>
              <a:xfrm>
                <a:off x="3312663" y="1818975"/>
                <a:ext cx="19500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6067" extrusionOk="0">
                    <a:moveTo>
                      <a:pt x="7799" y="1"/>
                    </a:moveTo>
                    <a:cubicBezTo>
                      <a:pt x="7787" y="7"/>
                      <a:pt x="7775" y="16"/>
                      <a:pt x="7763" y="28"/>
                    </a:cubicBezTo>
                    <a:lnTo>
                      <a:pt x="7763" y="28"/>
                    </a:lnTo>
                    <a:cubicBezTo>
                      <a:pt x="7786" y="10"/>
                      <a:pt x="7799" y="1"/>
                      <a:pt x="7799" y="1"/>
                    </a:cubicBezTo>
                    <a:close/>
                    <a:moveTo>
                      <a:pt x="7763" y="28"/>
                    </a:moveTo>
                    <a:cubicBezTo>
                      <a:pt x="7623" y="135"/>
                      <a:pt x="7116" y="568"/>
                      <a:pt x="6727" y="1484"/>
                    </a:cubicBezTo>
                    <a:cubicBezTo>
                      <a:pt x="6272" y="2557"/>
                      <a:pt x="5905" y="4055"/>
                      <a:pt x="5170" y="4657"/>
                    </a:cubicBezTo>
                    <a:cubicBezTo>
                      <a:pt x="4522" y="5202"/>
                      <a:pt x="3151" y="5277"/>
                      <a:pt x="2466" y="5277"/>
                    </a:cubicBezTo>
                    <a:cubicBezTo>
                      <a:pt x="2375" y="5277"/>
                      <a:pt x="2296" y="5276"/>
                      <a:pt x="2233" y="5274"/>
                    </a:cubicBezTo>
                    <a:cubicBezTo>
                      <a:pt x="2094" y="5269"/>
                      <a:pt x="1963" y="5267"/>
                      <a:pt x="1840" y="5267"/>
                    </a:cubicBezTo>
                    <a:cubicBezTo>
                      <a:pt x="423" y="5267"/>
                      <a:pt x="0" y="5553"/>
                      <a:pt x="0" y="5553"/>
                    </a:cubicBezTo>
                    <a:lnTo>
                      <a:pt x="191" y="6067"/>
                    </a:lnTo>
                    <a:cubicBezTo>
                      <a:pt x="529" y="5935"/>
                      <a:pt x="896" y="5832"/>
                      <a:pt x="1337" y="5773"/>
                    </a:cubicBezTo>
                    <a:cubicBezTo>
                      <a:pt x="1448" y="5757"/>
                      <a:pt x="1580" y="5751"/>
                      <a:pt x="1728" y="5751"/>
                    </a:cubicBezTo>
                    <a:cubicBezTo>
                      <a:pt x="2152" y="5751"/>
                      <a:pt x="2712" y="5800"/>
                      <a:pt x="3299" y="5800"/>
                    </a:cubicBezTo>
                    <a:cubicBezTo>
                      <a:pt x="3646" y="5800"/>
                      <a:pt x="4003" y="5783"/>
                      <a:pt x="4348" y="5729"/>
                    </a:cubicBezTo>
                    <a:cubicBezTo>
                      <a:pt x="6628" y="5385"/>
                      <a:pt x="7256" y="505"/>
                      <a:pt x="7763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42"/>
              <p:cNvSpPr/>
              <p:nvPr/>
            </p:nvSpPr>
            <p:spPr>
              <a:xfrm>
                <a:off x="3295763" y="1908225"/>
                <a:ext cx="78600" cy="2978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1912" extrusionOk="0">
                    <a:moveTo>
                      <a:pt x="1" y="0"/>
                    </a:moveTo>
                    <a:cubicBezTo>
                      <a:pt x="1" y="0"/>
                      <a:pt x="573" y="2071"/>
                      <a:pt x="676" y="3055"/>
                    </a:cubicBezTo>
                    <a:cubicBezTo>
                      <a:pt x="720" y="3452"/>
                      <a:pt x="735" y="4098"/>
                      <a:pt x="676" y="4950"/>
                    </a:cubicBezTo>
                    <a:cubicBezTo>
                      <a:pt x="573" y="6536"/>
                      <a:pt x="720" y="6654"/>
                      <a:pt x="867" y="7917"/>
                    </a:cubicBezTo>
                    <a:cubicBezTo>
                      <a:pt x="941" y="8504"/>
                      <a:pt x="1014" y="10649"/>
                      <a:pt x="1014" y="11133"/>
                    </a:cubicBezTo>
                    <a:cubicBezTo>
                      <a:pt x="1014" y="11574"/>
                      <a:pt x="1117" y="11912"/>
                      <a:pt x="1117" y="11912"/>
                    </a:cubicBezTo>
                    <a:lnTo>
                      <a:pt x="3144" y="11912"/>
                    </a:lnTo>
                    <a:cubicBezTo>
                      <a:pt x="3144" y="11912"/>
                      <a:pt x="3144" y="11545"/>
                      <a:pt x="2879" y="11280"/>
                    </a:cubicBezTo>
                    <a:cubicBezTo>
                      <a:pt x="2703" y="11089"/>
                      <a:pt x="2292" y="11001"/>
                      <a:pt x="2189" y="10928"/>
                    </a:cubicBezTo>
                    <a:cubicBezTo>
                      <a:pt x="1925" y="10751"/>
                      <a:pt x="1763" y="8945"/>
                      <a:pt x="2028" y="7917"/>
                    </a:cubicBezTo>
                    <a:cubicBezTo>
                      <a:pt x="2307" y="6815"/>
                      <a:pt x="2248" y="6536"/>
                      <a:pt x="2204" y="5714"/>
                    </a:cubicBezTo>
                    <a:cubicBezTo>
                      <a:pt x="2160" y="4832"/>
                      <a:pt x="2028" y="4289"/>
                      <a:pt x="2365" y="2776"/>
                    </a:cubicBezTo>
                    <a:cubicBezTo>
                      <a:pt x="2600" y="1704"/>
                      <a:pt x="2791" y="690"/>
                      <a:pt x="2791" y="69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42"/>
              <p:cNvSpPr/>
              <p:nvPr/>
            </p:nvSpPr>
            <p:spPr>
              <a:xfrm>
                <a:off x="2996513" y="1889775"/>
                <a:ext cx="124850" cy="316250"/>
              </a:xfrm>
              <a:custGeom>
                <a:avLst/>
                <a:gdLst/>
                <a:ahLst/>
                <a:cxnLst/>
                <a:rect l="l" t="t" r="r" b="b"/>
                <a:pathLst>
                  <a:path w="4994" h="12650" extrusionOk="0">
                    <a:moveTo>
                      <a:pt x="1426" y="0"/>
                    </a:moveTo>
                    <a:cubicBezTo>
                      <a:pt x="832" y="0"/>
                      <a:pt x="426" y="185"/>
                      <a:pt x="544" y="738"/>
                    </a:cubicBezTo>
                    <a:cubicBezTo>
                      <a:pt x="793" y="1898"/>
                      <a:pt x="852" y="2956"/>
                      <a:pt x="632" y="4337"/>
                    </a:cubicBezTo>
                    <a:cubicBezTo>
                      <a:pt x="441" y="5512"/>
                      <a:pt x="0" y="6628"/>
                      <a:pt x="118" y="7436"/>
                    </a:cubicBezTo>
                    <a:cubicBezTo>
                      <a:pt x="191" y="8008"/>
                      <a:pt x="940" y="9110"/>
                      <a:pt x="1072" y="9521"/>
                    </a:cubicBezTo>
                    <a:cubicBezTo>
                      <a:pt x="1205" y="9918"/>
                      <a:pt x="2952" y="12650"/>
                      <a:pt x="2952" y="12650"/>
                    </a:cubicBezTo>
                    <a:lnTo>
                      <a:pt x="4994" y="12650"/>
                    </a:lnTo>
                    <a:cubicBezTo>
                      <a:pt x="4994" y="12650"/>
                      <a:pt x="4994" y="12385"/>
                      <a:pt x="4847" y="12165"/>
                    </a:cubicBezTo>
                    <a:cubicBezTo>
                      <a:pt x="4553" y="11680"/>
                      <a:pt x="4010" y="11842"/>
                      <a:pt x="3525" y="11431"/>
                    </a:cubicBezTo>
                    <a:cubicBezTo>
                      <a:pt x="3041" y="11019"/>
                      <a:pt x="2629" y="9962"/>
                      <a:pt x="2291" y="9301"/>
                    </a:cubicBezTo>
                    <a:cubicBezTo>
                      <a:pt x="1954" y="8655"/>
                      <a:pt x="1763" y="7024"/>
                      <a:pt x="2321" y="6172"/>
                    </a:cubicBezTo>
                    <a:cubicBezTo>
                      <a:pt x="2967" y="5203"/>
                      <a:pt x="3378" y="4895"/>
                      <a:pt x="3863" y="3514"/>
                    </a:cubicBezTo>
                    <a:cubicBezTo>
                      <a:pt x="4333" y="2207"/>
                      <a:pt x="4553" y="738"/>
                      <a:pt x="4553" y="738"/>
                    </a:cubicBezTo>
                    <a:cubicBezTo>
                      <a:pt x="4553" y="738"/>
                      <a:pt x="2615" y="0"/>
                      <a:pt x="1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42"/>
              <p:cNvSpPr/>
              <p:nvPr/>
            </p:nvSpPr>
            <p:spPr>
              <a:xfrm>
                <a:off x="2972263" y="1826700"/>
                <a:ext cx="47775" cy="20522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8209" extrusionOk="0">
                    <a:moveTo>
                      <a:pt x="1910" y="0"/>
                    </a:moveTo>
                    <a:cubicBezTo>
                      <a:pt x="1910" y="0"/>
                      <a:pt x="177" y="1308"/>
                      <a:pt x="133" y="2615"/>
                    </a:cubicBezTo>
                    <a:cubicBezTo>
                      <a:pt x="89" y="3922"/>
                      <a:pt x="1" y="6360"/>
                      <a:pt x="45" y="7667"/>
                    </a:cubicBezTo>
                    <a:cubicBezTo>
                      <a:pt x="58" y="8050"/>
                      <a:pt x="137" y="8209"/>
                      <a:pt x="243" y="8209"/>
                    </a:cubicBezTo>
                    <a:cubicBezTo>
                      <a:pt x="496" y="8209"/>
                      <a:pt x="898" y="7284"/>
                      <a:pt x="867" y="6360"/>
                    </a:cubicBezTo>
                    <a:cubicBezTo>
                      <a:pt x="823" y="5053"/>
                      <a:pt x="544" y="3334"/>
                      <a:pt x="970" y="2204"/>
                    </a:cubicBezTo>
                    <a:cubicBezTo>
                      <a:pt x="1396" y="1058"/>
                      <a:pt x="1910" y="617"/>
                      <a:pt x="1910" y="617"/>
                    </a:cubicBezTo>
                    <a:lnTo>
                      <a:pt x="19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42"/>
              <p:cNvSpPr/>
              <p:nvPr/>
            </p:nvSpPr>
            <p:spPr>
              <a:xfrm>
                <a:off x="3027713" y="1776050"/>
                <a:ext cx="32940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13176" h="5743" extrusionOk="0">
                    <a:moveTo>
                      <a:pt x="10310" y="0"/>
                    </a:moveTo>
                    <a:cubicBezTo>
                      <a:pt x="8540" y="0"/>
                      <a:pt x="5418" y="866"/>
                      <a:pt x="3977" y="866"/>
                    </a:cubicBezTo>
                    <a:cubicBezTo>
                      <a:pt x="3969" y="866"/>
                      <a:pt x="3960" y="866"/>
                      <a:pt x="3952" y="866"/>
                    </a:cubicBezTo>
                    <a:cubicBezTo>
                      <a:pt x="3305" y="851"/>
                      <a:pt x="2571" y="146"/>
                      <a:pt x="2571" y="146"/>
                    </a:cubicBezTo>
                    <a:cubicBezTo>
                      <a:pt x="2571" y="146"/>
                      <a:pt x="1190" y="851"/>
                      <a:pt x="1" y="1806"/>
                    </a:cubicBezTo>
                    <a:cubicBezTo>
                      <a:pt x="1" y="1806"/>
                      <a:pt x="529" y="3040"/>
                      <a:pt x="867" y="3862"/>
                    </a:cubicBezTo>
                    <a:cubicBezTo>
                      <a:pt x="1190" y="4670"/>
                      <a:pt x="1675" y="5493"/>
                      <a:pt x="1675" y="5493"/>
                    </a:cubicBezTo>
                    <a:cubicBezTo>
                      <a:pt x="1675" y="5493"/>
                      <a:pt x="4658" y="4390"/>
                      <a:pt x="6463" y="4390"/>
                    </a:cubicBezTo>
                    <a:cubicBezTo>
                      <a:pt x="6498" y="4390"/>
                      <a:pt x="6532" y="4390"/>
                      <a:pt x="6566" y="4391"/>
                    </a:cubicBezTo>
                    <a:cubicBezTo>
                      <a:pt x="8358" y="4435"/>
                      <a:pt x="12294" y="5742"/>
                      <a:pt x="12294" y="5742"/>
                    </a:cubicBezTo>
                    <a:lnTo>
                      <a:pt x="13175" y="4156"/>
                    </a:lnTo>
                    <a:cubicBezTo>
                      <a:pt x="13175" y="4156"/>
                      <a:pt x="12074" y="2893"/>
                      <a:pt x="11589" y="528"/>
                    </a:cubicBezTo>
                    <a:cubicBezTo>
                      <a:pt x="11510" y="139"/>
                      <a:pt x="11018" y="0"/>
                      <a:pt x="10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42"/>
              <p:cNvSpPr/>
              <p:nvPr/>
            </p:nvSpPr>
            <p:spPr>
              <a:xfrm>
                <a:off x="3135313" y="1603075"/>
                <a:ext cx="72725" cy="1582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6331" extrusionOk="0">
                    <a:moveTo>
                      <a:pt x="191" y="1"/>
                    </a:moveTo>
                    <a:lnTo>
                      <a:pt x="0" y="89"/>
                    </a:lnTo>
                    <a:lnTo>
                      <a:pt x="2703" y="6331"/>
                    </a:lnTo>
                    <a:lnTo>
                      <a:pt x="2908" y="6243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42"/>
              <p:cNvSpPr/>
              <p:nvPr/>
            </p:nvSpPr>
            <p:spPr>
              <a:xfrm>
                <a:off x="3121338" y="1723525"/>
                <a:ext cx="167850" cy="21555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8622" extrusionOk="0">
                    <a:moveTo>
                      <a:pt x="1" y="0"/>
                    </a:moveTo>
                    <a:lnTo>
                      <a:pt x="1" y="8622"/>
                    </a:lnTo>
                    <a:lnTo>
                      <a:pt x="6713" y="8622"/>
                    </a:lnTo>
                    <a:lnTo>
                      <a:pt x="67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42"/>
              <p:cNvSpPr/>
              <p:nvPr/>
            </p:nvSpPr>
            <p:spPr>
              <a:xfrm>
                <a:off x="3121338" y="1723525"/>
                <a:ext cx="1678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677" extrusionOk="0">
                    <a:moveTo>
                      <a:pt x="1" y="0"/>
                    </a:moveTo>
                    <a:cubicBezTo>
                      <a:pt x="1" y="0"/>
                      <a:pt x="1617" y="646"/>
                      <a:pt x="3350" y="676"/>
                    </a:cubicBezTo>
                    <a:cubicBezTo>
                      <a:pt x="3385" y="676"/>
                      <a:pt x="3420" y="677"/>
                      <a:pt x="3456" y="677"/>
                    </a:cubicBezTo>
                    <a:cubicBezTo>
                      <a:pt x="5149" y="677"/>
                      <a:pt x="6713" y="0"/>
                      <a:pt x="6713" y="0"/>
                    </a:cubicBezTo>
                    <a:close/>
                  </a:path>
                </a:pathLst>
              </a:custGeom>
              <a:solidFill>
                <a:srgbClr val="E82D2D">
                  <a:alpha val="51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42"/>
              <p:cNvSpPr/>
              <p:nvPr/>
            </p:nvSpPr>
            <p:spPr>
              <a:xfrm>
                <a:off x="3241788" y="1530750"/>
                <a:ext cx="510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2483" extrusionOk="0">
                    <a:moveTo>
                      <a:pt x="1014" y="0"/>
                    </a:moveTo>
                    <a:cubicBezTo>
                      <a:pt x="456" y="0"/>
                      <a:pt x="1" y="558"/>
                      <a:pt x="1" y="1248"/>
                    </a:cubicBezTo>
                    <a:cubicBezTo>
                      <a:pt x="1" y="1939"/>
                      <a:pt x="456" y="2482"/>
                      <a:pt x="1014" y="2482"/>
                    </a:cubicBezTo>
                    <a:cubicBezTo>
                      <a:pt x="1587" y="2482"/>
                      <a:pt x="2042" y="1939"/>
                      <a:pt x="2042" y="1248"/>
                    </a:cubicBezTo>
                    <a:cubicBezTo>
                      <a:pt x="2042" y="558"/>
                      <a:pt x="1587" y="0"/>
                      <a:pt x="1014" y="0"/>
                    </a:cubicBezTo>
                    <a:close/>
                  </a:path>
                </a:pathLst>
              </a:custGeom>
              <a:solidFill>
                <a:srgbClr val="C686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42"/>
              <p:cNvSpPr/>
              <p:nvPr/>
            </p:nvSpPr>
            <p:spPr>
              <a:xfrm>
                <a:off x="3121338" y="1925475"/>
                <a:ext cx="167850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44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6713" y="544"/>
                    </a:lnTo>
                    <a:lnTo>
                      <a:pt x="67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42"/>
              <p:cNvSpPr/>
              <p:nvPr/>
            </p:nvSpPr>
            <p:spPr>
              <a:xfrm>
                <a:off x="3121338" y="1841750"/>
                <a:ext cx="16785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30" extrusionOk="0">
                    <a:moveTo>
                      <a:pt x="1" y="1"/>
                    </a:moveTo>
                    <a:lnTo>
                      <a:pt x="1" y="529"/>
                    </a:lnTo>
                    <a:lnTo>
                      <a:pt x="6713" y="529"/>
                    </a:lnTo>
                    <a:lnTo>
                      <a:pt x="67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42"/>
              <p:cNvSpPr/>
              <p:nvPr/>
            </p:nvSpPr>
            <p:spPr>
              <a:xfrm>
                <a:off x="3125388" y="192920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1"/>
                    </a:moveTo>
                    <a:cubicBezTo>
                      <a:pt x="182" y="1"/>
                      <a:pt x="6" y="440"/>
                      <a:pt x="45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36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9" y="1746"/>
                      <a:pt x="852" y="1012"/>
                    </a:cubicBezTo>
                    <a:cubicBezTo>
                      <a:pt x="926" y="454"/>
                      <a:pt x="852" y="116"/>
                      <a:pt x="617" y="28"/>
                    </a:cubicBezTo>
                    <a:cubicBezTo>
                      <a:pt x="570" y="9"/>
                      <a:pt x="525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0" name="Google Shape;7460;p42"/>
              <p:cNvSpPr/>
              <p:nvPr/>
            </p:nvSpPr>
            <p:spPr>
              <a:xfrm>
                <a:off x="3155488" y="192920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1"/>
                    </a:moveTo>
                    <a:cubicBezTo>
                      <a:pt x="182" y="1"/>
                      <a:pt x="8" y="440"/>
                      <a:pt x="60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51" y="2010"/>
                      <a:pt x="427" y="1643"/>
                    </a:cubicBezTo>
                    <a:cubicBezTo>
                      <a:pt x="530" y="2010"/>
                      <a:pt x="1044" y="2069"/>
                      <a:pt x="1044" y="2069"/>
                    </a:cubicBezTo>
                    <a:cubicBezTo>
                      <a:pt x="1044" y="2069"/>
                      <a:pt x="779" y="1746"/>
                      <a:pt x="867" y="1012"/>
                    </a:cubicBezTo>
                    <a:cubicBezTo>
                      <a:pt x="926" y="454"/>
                      <a:pt x="853" y="116"/>
                      <a:pt x="618" y="28"/>
                    </a:cubicBezTo>
                    <a:cubicBezTo>
                      <a:pt x="571" y="9"/>
                      <a:pt x="526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1" name="Google Shape;7461;p42"/>
              <p:cNvSpPr/>
              <p:nvPr/>
            </p:nvSpPr>
            <p:spPr>
              <a:xfrm>
                <a:off x="3191863" y="1929200"/>
                <a:ext cx="2607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128" extrusionOk="0">
                    <a:moveTo>
                      <a:pt x="482" y="1"/>
                    </a:moveTo>
                    <a:cubicBezTo>
                      <a:pt x="181" y="1"/>
                      <a:pt x="7" y="440"/>
                      <a:pt x="59" y="1070"/>
                    </a:cubicBezTo>
                    <a:cubicBezTo>
                      <a:pt x="88" y="1599"/>
                      <a:pt x="0" y="2128"/>
                      <a:pt x="0" y="2128"/>
                    </a:cubicBezTo>
                    <a:cubicBezTo>
                      <a:pt x="0" y="2128"/>
                      <a:pt x="250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8" y="1746"/>
                      <a:pt x="867" y="1012"/>
                    </a:cubicBezTo>
                    <a:cubicBezTo>
                      <a:pt x="925" y="454"/>
                      <a:pt x="852" y="116"/>
                      <a:pt x="617" y="28"/>
                    </a:cubicBezTo>
                    <a:cubicBezTo>
                      <a:pt x="570" y="9"/>
                      <a:pt x="525" y="1"/>
                      <a:pt x="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42"/>
              <p:cNvSpPr/>
              <p:nvPr/>
            </p:nvSpPr>
            <p:spPr>
              <a:xfrm>
                <a:off x="3226363" y="192920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73" y="1"/>
                    </a:moveTo>
                    <a:cubicBezTo>
                      <a:pt x="182" y="1"/>
                      <a:pt x="6" y="440"/>
                      <a:pt x="45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36" y="2010"/>
                      <a:pt x="412" y="1643"/>
                    </a:cubicBezTo>
                    <a:cubicBezTo>
                      <a:pt x="515" y="2010"/>
                      <a:pt x="1043" y="2069"/>
                      <a:pt x="1043" y="2069"/>
                    </a:cubicBezTo>
                    <a:cubicBezTo>
                      <a:pt x="1043" y="2069"/>
                      <a:pt x="764" y="1746"/>
                      <a:pt x="853" y="1012"/>
                    </a:cubicBezTo>
                    <a:cubicBezTo>
                      <a:pt x="926" y="454"/>
                      <a:pt x="838" y="116"/>
                      <a:pt x="603" y="28"/>
                    </a:cubicBezTo>
                    <a:cubicBezTo>
                      <a:pt x="557" y="9"/>
                      <a:pt x="514" y="1"/>
                      <a:pt x="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42"/>
              <p:cNvSpPr/>
              <p:nvPr/>
            </p:nvSpPr>
            <p:spPr>
              <a:xfrm>
                <a:off x="3260888" y="192920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1"/>
                    </a:moveTo>
                    <a:cubicBezTo>
                      <a:pt x="182" y="1"/>
                      <a:pt x="8" y="440"/>
                      <a:pt x="59" y="1070"/>
                    </a:cubicBezTo>
                    <a:cubicBezTo>
                      <a:pt x="88" y="1599"/>
                      <a:pt x="0" y="2128"/>
                      <a:pt x="0" y="2128"/>
                    </a:cubicBezTo>
                    <a:cubicBezTo>
                      <a:pt x="0" y="2128"/>
                      <a:pt x="250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9" y="1746"/>
                      <a:pt x="867" y="1012"/>
                    </a:cubicBezTo>
                    <a:cubicBezTo>
                      <a:pt x="926" y="454"/>
                      <a:pt x="852" y="116"/>
                      <a:pt x="617" y="28"/>
                    </a:cubicBezTo>
                    <a:cubicBezTo>
                      <a:pt x="570" y="9"/>
                      <a:pt x="525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42"/>
              <p:cNvSpPr/>
              <p:nvPr/>
            </p:nvSpPr>
            <p:spPr>
              <a:xfrm>
                <a:off x="3121338" y="1764275"/>
                <a:ext cx="16785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30" extrusionOk="0">
                    <a:moveTo>
                      <a:pt x="1" y="0"/>
                    </a:moveTo>
                    <a:lnTo>
                      <a:pt x="1" y="529"/>
                    </a:lnTo>
                    <a:lnTo>
                      <a:pt x="6713" y="529"/>
                    </a:lnTo>
                    <a:lnTo>
                      <a:pt x="67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42"/>
              <p:cNvSpPr/>
              <p:nvPr/>
            </p:nvSpPr>
            <p:spPr>
              <a:xfrm>
                <a:off x="3125388" y="18458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1"/>
                    </a:moveTo>
                    <a:cubicBezTo>
                      <a:pt x="182" y="1"/>
                      <a:pt x="6" y="440"/>
                      <a:pt x="45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36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9" y="1731"/>
                      <a:pt x="852" y="1012"/>
                    </a:cubicBezTo>
                    <a:cubicBezTo>
                      <a:pt x="926" y="453"/>
                      <a:pt x="852" y="116"/>
                      <a:pt x="617" y="27"/>
                    </a:cubicBezTo>
                    <a:cubicBezTo>
                      <a:pt x="570" y="9"/>
                      <a:pt x="525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42"/>
              <p:cNvSpPr/>
              <p:nvPr/>
            </p:nvSpPr>
            <p:spPr>
              <a:xfrm>
                <a:off x="3155488" y="18458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1"/>
                    </a:moveTo>
                    <a:cubicBezTo>
                      <a:pt x="182" y="1"/>
                      <a:pt x="8" y="440"/>
                      <a:pt x="60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51" y="2010"/>
                      <a:pt x="427" y="1643"/>
                    </a:cubicBezTo>
                    <a:cubicBezTo>
                      <a:pt x="530" y="2010"/>
                      <a:pt x="1044" y="2069"/>
                      <a:pt x="1044" y="2069"/>
                    </a:cubicBezTo>
                    <a:cubicBezTo>
                      <a:pt x="1044" y="2069"/>
                      <a:pt x="779" y="1731"/>
                      <a:pt x="867" y="1012"/>
                    </a:cubicBezTo>
                    <a:cubicBezTo>
                      <a:pt x="926" y="453"/>
                      <a:pt x="853" y="116"/>
                      <a:pt x="618" y="27"/>
                    </a:cubicBezTo>
                    <a:cubicBezTo>
                      <a:pt x="571" y="9"/>
                      <a:pt x="526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42"/>
              <p:cNvSpPr/>
              <p:nvPr/>
            </p:nvSpPr>
            <p:spPr>
              <a:xfrm>
                <a:off x="3191863" y="1845850"/>
                <a:ext cx="2607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128" extrusionOk="0">
                    <a:moveTo>
                      <a:pt x="482" y="1"/>
                    </a:moveTo>
                    <a:cubicBezTo>
                      <a:pt x="181" y="1"/>
                      <a:pt x="7" y="440"/>
                      <a:pt x="59" y="1070"/>
                    </a:cubicBezTo>
                    <a:cubicBezTo>
                      <a:pt x="88" y="1599"/>
                      <a:pt x="0" y="2128"/>
                      <a:pt x="0" y="2128"/>
                    </a:cubicBezTo>
                    <a:cubicBezTo>
                      <a:pt x="0" y="2128"/>
                      <a:pt x="250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8" y="1731"/>
                      <a:pt x="867" y="1012"/>
                    </a:cubicBezTo>
                    <a:cubicBezTo>
                      <a:pt x="925" y="453"/>
                      <a:pt x="852" y="116"/>
                      <a:pt x="617" y="27"/>
                    </a:cubicBezTo>
                    <a:cubicBezTo>
                      <a:pt x="570" y="9"/>
                      <a:pt x="525" y="1"/>
                      <a:pt x="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42"/>
              <p:cNvSpPr/>
              <p:nvPr/>
            </p:nvSpPr>
            <p:spPr>
              <a:xfrm>
                <a:off x="3226363" y="18458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73" y="1"/>
                    </a:moveTo>
                    <a:cubicBezTo>
                      <a:pt x="182" y="1"/>
                      <a:pt x="6" y="440"/>
                      <a:pt x="45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36" y="2010"/>
                      <a:pt x="412" y="1643"/>
                    </a:cubicBezTo>
                    <a:cubicBezTo>
                      <a:pt x="515" y="2010"/>
                      <a:pt x="1043" y="2069"/>
                      <a:pt x="1043" y="2069"/>
                    </a:cubicBezTo>
                    <a:cubicBezTo>
                      <a:pt x="1043" y="2069"/>
                      <a:pt x="764" y="1731"/>
                      <a:pt x="853" y="1012"/>
                    </a:cubicBezTo>
                    <a:cubicBezTo>
                      <a:pt x="926" y="453"/>
                      <a:pt x="838" y="116"/>
                      <a:pt x="603" y="27"/>
                    </a:cubicBezTo>
                    <a:cubicBezTo>
                      <a:pt x="557" y="9"/>
                      <a:pt x="514" y="1"/>
                      <a:pt x="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42"/>
              <p:cNvSpPr/>
              <p:nvPr/>
            </p:nvSpPr>
            <p:spPr>
              <a:xfrm>
                <a:off x="3260888" y="18458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1"/>
                    </a:moveTo>
                    <a:cubicBezTo>
                      <a:pt x="182" y="1"/>
                      <a:pt x="8" y="440"/>
                      <a:pt x="59" y="1070"/>
                    </a:cubicBezTo>
                    <a:cubicBezTo>
                      <a:pt x="88" y="1599"/>
                      <a:pt x="0" y="2128"/>
                      <a:pt x="0" y="2128"/>
                    </a:cubicBezTo>
                    <a:cubicBezTo>
                      <a:pt x="0" y="2128"/>
                      <a:pt x="250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9" y="1731"/>
                      <a:pt x="867" y="1012"/>
                    </a:cubicBezTo>
                    <a:cubicBezTo>
                      <a:pt x="926" y="453"/>
                      <a:pt x="852" y="116"/>
                      <a:pt x="617" y="27"/>
                    </a:cubicBezTo>
                    <a:cubicBezTo>
                      <a:pt x="570" y="9"/>
                      <a:pt x="525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42"/>
              <p:cNvSpPr/>
              <p:nvPr/>
            </p:nvSpPr>
            <p:spPr>
              <a:xfrm>
                <a:off x="3125388" y="17709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0"/>
                    </a:moveTo>
                    <a:cubicBezTo>
                      <a:pt x="182" y="0"/>
                      <a:pt x="6" y="439"/>
                      <a:pt x="45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36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9" y="1731"/>
                      <a:pt x="852" y="1011"/>
                    </a:cubicBezTo>
                    <a:cubicBezTo>
                      <a:pt x="926" y="453"/>
                      <a:pt x="852" y="115"/>
                      <a:pt x="617" y="27"/>
                    </a:cubicBezTo>
                    <a:cubicBezTo>
                      <a:pt x="570" y="9"/>
                      <a:pt x="525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42"/>
              <p:cNvSpPr/>
              <p:nvPr/>
            </p:nvSpPr>
            <p:spPr>
              <a:xfrm>
                <a:off x="3155488" y="17709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0"/>
                    </a:moveTo>
                    <a:cubicBezTo>
                      <a:pt x="182" y="0"/>
                      <a:pt x="8" y="439"/>
                      <a:pt x="60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51" y="2010"/>
                      <a:pt x="427" y="1643"/>
                    </a:cubicBezTo>
                    <a:cubicBezTo>
                      <a:pt x="530" y="2010"/>
                      <a:pt x="1044" y="2069"/>
                      <a:pt x="1044" y="2069"/>
                    </a:cubicBezTo>
                    <a:cubicBezTo>
                      <a:pt x="1044" y="2069"/>
                      <a:pt x="779" y="1731"/>
                      <a:pt x="867" y="1011"/>
                    </a:cubicBezTo>
                    <a:cubicBezTo>
                      <a:pt x="926" y="453"/>
                      <a:pt x="853" y="115"/>
                      <a:pt x="618" y="27"/>
                    </a:cubicBezTo>
                    <a:cubicBezTo>
                      <a:pt x="571" y="9"/>
                      <a:pt x="526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42"/>
              <p:cNvSpPr/>
              <p:nvPr/>
            </p:nvSpPr>
            <p:spPr>
              <a:xfrm>
                <a:off x="3191863" y="1770950"/>
                <a:ext cx="2607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2128" extrusionOk="0">
                    <a:moveTo>
                      <a:pt x="482" y="0"/>
                    </a:moveTo>
                    <a:cubicBezTo>
                      <a:pt x="181" y="0"/>
                      <a:pt x="7" y="439"/>
                      <a:pt x="59" y="1070"/>
                    </a:cubicBezTo>
                    <a:cubicBezTo>
                      <a:pt x="88" y="1599"/>
                      <a:pt x="0" y="2128"/>
                      <a:pt x="0" y="2128"/>
                    </a:cubicBezTo>
                    <a:cubicBezTo>
                      <a:pt x="0" y="2128"/>
                      <a:pt x="250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8" y="1731"/>
                      <a:pt x="867" y="1011"/>
                    </a:cubicBezTo>
                    <a:cubicBezTo>
                      <a:pt x="925" y="453"/>
                      <a:pt x="852" y="115"/>
                      <a:pt x="617" y="27"/>
                    </a:cubicBezTo>
                    <a:cubicBezTo>
                      <a:pt x="570" y="9"/>
                      <a:pt x="525" y="0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42"/>
              <p:cNvSpPr/>
              <p:nvPr/>
            </p:nvSpPr>
            <p:spPr>
              <a:xfrm>
                <a:off x="3226363" y="17709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73" y="0"/>
                    </a:moveTo>
                    <a:cubicBezTo>
                      <a:pt x="182" y="0"/>
                      <a:pt x="6" y="439"/>
                      <a:pt x="45" y="1070"/>
                    </a:cubicBezTo>
                    <a:cubicBezTo>
                      <a:pt x="89" y="1599"/>
                      <a:pt x="1" y="2128"/>
                      <a:pt x="1" y="2128"/>
                    </a:cubicBezTo>
                    <a:cubicBezTo>
                      <a:pt x="1" y="2128"/>
                      <a:pt x="236" y="2010"/>
                      <a:pt x="412" y="1643"/>
                    </a:cubicBezTo>
                    <a:cubicBezTo>
                      <a:pt x="515" y="2010"/>
                      <a:pt x="1043" y="2069"/>
                      <a:pt x="1043" y="2069"/>
                    </a:cubicBezTo>
                    <a:cubicBezTo>
                      <a:pt x="1043" y="2069"/>
                      <a:pt x="764" y="1731"/>
                      <a:pt x="853" y="1011"/>
                    </a:cubicBezTo>
                    <a:cubicBezTo>
                      <a:pt x="926" y="453"/>
                      <a:pt x="838" y="115"/>
                      <a:pt x="603" y="27"/>
                    </a:cubicBezTo>
                    <a:cubicBezTo>
                      <a:pt x="557" y="9"/>
                      <a:pt x="514" y="0"/>
                      <a:pt x="4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42"/>
              <p:cNvSpPr/>
              <p:nvPr/>
            </p:nvSpPr>
            <p:spPr>
              <a:xfrm>
                <a:off x="3260888" y="1770950"/>
                <a:ext cx="26100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2128" extrusionOk="0">
                    <a:moveTo>
                      <a:pt x="483" y="0"/>
                    </a:moveTo>
                    <a:cubicBezTo>
                      <a:pt x="182" y="0"/>
                      <a:pt x="8" y="439"/>
                      <a:pt x="59" y="1070"/>
                    </a:cubicBezTo>
                    <a:cubicBezTo>
                      <a:pt x="88" y="1599"/>
                      <a:pt x="0" y="2128"/>
                      <a:pt x="0" y="2128"/>
                    </a:cubicBezTo>
                    <a:cubicBezTo>
                      <a:pt x="0" y="2128"/>
                      <a:pt x="250" y="2010"/>
                      <a:pt x="426" y="1643"/>
                    </a:cubicBezTo>
                    <a:cubicBezTo>
                      <a:pt x="529" y="2010"/>
                      <a:pt x="1043" y="2069"/>
                      <a:pt x="1043" y="2069"/>
                    </a:cubicBezTo>
                    <a:cubicBezTo>
                      <a:pt x="1043" y="2069"/>
                      <a:pt x="779" y="1731"/>
                      <a:pt x="867" y="1011"/>
                    </a:cubicBezTo>
                    <a:cubicBezTo>
                      <a:pt x="926" y="453"/>
                      <a:pt x="852" y="115"/>
                      <a:pt x="617" y="27"/>
                    </a:cubicBezTo>
                    <a:cubicBezTo>
                      <a:pt x="570" y="9"/>
                      <a:pt x="525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42"/>
              <p:cNvSpPr/>
              <p:nvPr/>
            </p:nvSpPr>
            <p:spPr>
              <a:xfrm>
                <a:off x="3445938" y="1788500"/>
                <a:ext cx="55125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131" extrusionOk="0">
                    <a:moveTo>
                      <a:pt x="60" y="1"/>
                    </a:moveTo>
                    <a:lnTo>
                      <a:pt x="1" y="530"/>
                    </a:lnTo>
                    <a:cubicBezTo>
                      <a:pt x="1" y="530"/>
                      <a:pt x="104" y="1161"/>
                      <a:pt x="588" y="1602"/>
                    </a:cubicBezTo>
                    <a:cubicBezTo>
                      <a:pt x="1147" y="2131"/>
                      <a:pt x="2057" y="2131"/>
                      <a:pt x="2057" y="2131"/>
                    </a:cubicBezTo>
                    <a:lnTo>
                      <a:pt x="2204" y="1675"/>
                    </a:lnTo>
                    <a:lnTo>
                      <a:pt x="2204" y="1675"/>
                    </a:lnTo>
                    <a:cubicBezTo>
                      <a:pt x="2204" y="1675"/>
                      <a:pt x="2170" y="1679"/>
                      <a:pt x="2111" y="1679"/>
                    </a:cubicBezTo>
                    <a:cubicBezTo>
                      <a:pt x="1904" y="1679"/>
                      <a:pt x="1393" y="1634"/>
                      <a:pt x="970" y="1235"/>
                    </a:cubicBezTo>
                    <a:cubicBezTo>
                      <a:pt x="486" y="794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42"/>
              <p:cNvSpPr/>
              <p:nvPr/>
            </p:nvSpPr>
            <p:spPr>
              <a:xfrm>
                <a:off x="3539213" y="1765750"/>
                <a:ext cx="9200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66" extrusionOk="0">
                    <a:moveTo>
                      <a:pt x="368" y="0"/>
                    </a:moveTo>
                    <a:lnTo>
                      <a:pt x="1" y="88"/>
                    </a:lnTo>
                    <a:lnTo>
                      <a:pt x="1" y="1866"/>
                    </a:lnTo>
                    <a:lnTo>
                      <a:pt x="368" y="1821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42"/>
              <p:cNvSpPr/>
              <p:nvPr/>
            </p:nvSpPr>
            <p:spPr>
              <a:xfrm>
                <a:off x="3461363" y="1787050"/>
                <a:ext cx="82650" cy="39675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1587" extrusionOk="0">
                    <a:moveTo>
                      <a:pt x="3305" y="0"/>
                    </a:moveTo>
                    <a:lnTo>
                      <a:pt x="1" y="1116"/>
                    </a:lnTo>
                    <a:lnTo>
                      <a:pt x="162" y="1586"/>
                    </a:lnTo>
                    <a:lnTo>
                      <a:pt x="3305" y="470"/>
                    </a:lnTo>
                    <a:lnTo>
                      <a:pt x="33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42"/>
              <p:cNvSpPr/>
              <p:nvPr/>
            </p:nvSpPr>
            <p:spPr>
              <a:xfrm>
                <a:off x="3447038" y="1740375"/>
                <a:ext cx="21325" cy="37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1481" extrusionOk="0">
                    <a:moveTo>
                      <a:pt x="320" y="1"/>
                    </a:moveTo>
                    <a:cubicBezTo>
                      <a:pt x="312" y="1"/>
                      <a:pt x="303" y="1"/>
                      <a:pt x="295" y="2"/>
                    </a:cubicBezTo>
                    <a:cubicBezTo>
                      <a:pt x="1" y="16"/>
                      <a:pt x="45" y="780"/>
                      <a:pt x="89" y="1324"/>
                    </a:cubicBezTo>
                    <a:cubicBezTo>
                      <a:pt x="98" y="1436"/>
                      <a:pt x="136" y="1481"/>
                      <a:pt x="191" y="1481"/>
                    </a:cubicBezTo>
                    <a:cubicBezTo>
                      <a:pt x="400" y="1481"/>
                      <a:pt x="853" y="824"/>
                      <a:pt x="853" y="824"/>
                    </a:cubicBezTo>
                    <a:cubicBezTo>
                      <a:pt x="853" y="824"/>
                      <a:pt x="796" y="1"/>
                      <a:pt x="3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42"/>
              <p:cNvSpPr/>
              <p:nvPr/>
            </p:nvSpPr>
            <p:spPr>
              <a:xfrm>
                <a:off x="3480838" y="1770800"/>
                <a:ext cx="19300" cy="1137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455" extrusionOk="0">
                    <a:moveTo>
                      <a:pt x="546" y="1"/>
                    </a:moveTo>
                    <a:cubicBezTo>
                      <a:pt x="523" y="1"/>
                      <a:pt x="498" y="6"/>
                      <a:pt x="470" y="18"/>
                    </a:cubicBezTo>
                    <a:cubicBezTo>
                      <a:pt x="206" y="151"/>
                      <a:pt x="0" y="298"/>
                      <a:pt x="0" y="298"/>
                    </a:cubicBezTo>
                    <a:cubicBezTo>
                      <a:pt x="0" y="298"/>
                      <a:pt x="214" y="455"/>
                      <a:pt x="474" y="455"/>
                    </a:cubicBezTo>
                    <a:cubicBezTo>
                      <a:pt x="511" y="455"/>
                      <a:pt x="549" y="452"/>
                      <a:pt x="588" y="444"/>
                    </a:cubicBezTo>
                    <a:cubicBezTo>
                      <a:pt x="772" y="405"/>
                      <a:pt x="744" y="1"/>
                      <a:pt x="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42"/>
              <p:cNvSpPr/>
              <p:nvPr/>
            </p:nvSpPr>
            <p:spPr>
              <a:xfrm>
                <a:off x="3121338" y="1913350"/>
                <a:ext cx="167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486" extrusionOk="0">
                    <a:moveTo>
                      <a:pt x="1" y="1"/>
                    </a:moveTo>
                    <a:lnTo>
                      <a:pt x="1" y="485"/>
                    </a:lnTo>
                    <a:lnTo>
                      <a:pt x="6713" y="485"/>
                    </a:lnTo>
                    <a:lnTo>
                      <a:pt x="6713" y="1"/>
                    </a:lnTo>
                    <a:close/>
                  </a:path>
                </a:pathLst>
              </a:custGeom>
              <a:solidFill>
                <a:srgbClr val="E82D2D">
                  <a:alpha val="51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42"/>
              <p:cNvSpPr/>
              <p:nvPr/>
            </p:nvSpPr>
            <p:spPr>
              <a:xfrm>
                <a:off x="3121338" y="1830000"/>
                <a:ext cx="167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486" extrusionOk="0">
                    <a:moveTo>
                      <a:pt x="1" y="1"/>
                    </a:moveTo>
                    <a:lnTo>
                      <a:pt x="1" y="485"/>
                    </a:lnTo>
                    <a:lnTo>
                      <a:pt x="6713" y="485"/>
                    </a:lnTo>
                    <a:lnTo>
                      <a:pt x="6713" y="1"/>
                    </a:lnTo>
                    <a:close/>
                  </a:path>
                </a:pathLst>
              </a:custGeom>
              <a:solidFill>
                <a:srgbClr val="E82D2D">
                  <a:alpha val="51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42"/>
              <p:cNvSpPr/>
              <p:nvPr/>
            </p:nvSpPr>
            <p:spPr>
              <a:xfrm>
                <a:off x="3121338" y="1752150"/>
                <a:ext cx="16785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486" extrusionOk="0">
                    <a:moveTo>
                      <a:pt x="1" y="1"/>
                    </a:moveTo>
                    <a:lnTo>
                      <a:pt x="1" y="485"/>
                    </a:lnTo>
                    <a:lnTo>
                      <a:pt x="6713" y="485"/>
                    </a:lnTo>
                    <a:lnTo>
                      <a:pt x="6713" y="1"/>
                    </a:lnTo>
                    <a:close/>
                  </a:path>
                </a:pathLst>
              </a:custGeom>
              <a:solidFill>
                <a:srgbClr val="E82D2D">
                  <a:alpha val="51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42"/>
              <p:cNvSpPr/>
              <p:nvPr/>
            </p:nvSpPr>
            <p:spPr>
              <a:xfrm>
                <a:off x="3191113" y="1574650"/>
                <a:ext cx="169675" cy="225175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9007" extrusionOk="0">
                    <a:moveTo>
                      <a:pt x="2177" y="1"/>
                    </a:moveTo>
                    <a:cubicBezTo>
                      <a:pt x="1763" y="1"/>
                      <a:pt x="1167" y="1081"/>
                      <a:pt x="618" y="2650"/>
                    </a:cubicBezTo>
                    <a:cubicBezTo>
                      <a:pt x="1" y="4428"/>
                      <a:pt x="324" y="5559"/>
                      <a:pt x="985" y="6058"/>
                    </a:cubicBezTo>
                    <a:cubicBezTo>
                      <a:pt x="1396" y="6352"/>
                      <a:pt x="1881" y="6513"/>
                      <a:pt x="2233" y="6513"/>
                    </a:cubicBezTo>
                    <a:cubicBezTo>
                      <a:pt x="2586" y="6513"/>
                      <a:pt x="3041" y="6601"/>
                      <a:pt x="3496" y="7189"/>
                    </a:cubicBezTo>
                    <a:cubicBezTo>
                      <a:pt x="3761" y="7556"/>
                      <a:pt x="3922" y="8907"/>
                      <a:pt x="3922" y="8907"/>
                    </a:cubicBezTo>
                    <a:cubicBezTo>
                      <a:pt x="3922" y="8907"/>
                      <a:pt x="4238" y="9006"/>
                      <a:pt x="4635" y="9006"/>
                    </a:cubicBezTo>
                    <a:cubicBezTo>
                      <a:pt x="4923" y="9006"/>
                      <a:pt x="5254" y="8954"/>
                      <a:pt x="5538" y="8775"/>
                    </a:cubicBezTo>
                    <a:cubicBezTo>
                      <a:pt x="5611" y="8408"/>
                      <a:pt x="6786" y="6748"/>
                      <a:pt x="5993" y="5955"/>
                    </a:cubicBezTo>
                    <a:cubicBezTo>
                      <a:pt x="5215" y="5162"/>
                      <a:pt x="4363" y="4927"/>
                      <a:pt x="4128" y="4369"/>
                    </a:cubicBezTo>
                    <a:cubicBezTo>
                      <a:pt x="3658" y="3223"/>
                      <a:pt x="4613" y="1754"/>
                      <a:pt x="2321" y="51"/>
                    </a:cubicBezTo>
                    <a:cubicBezTo>
                      <a:pt x="2276" y="17"/>
                      <a:pt x="2228" y="1"/>
                      <a:pt x="2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42"/>
              <p:cNvSpPr/>
              <p:nvPr/>
            </p:nvSpPr>
            <p:spPr>
              <a:xfrm>
                <a:off x="3234813" y="1523825"/>
                <a:ext cx="46300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1350" extrusionOk="0">
                    <a:moveTo>
                      <a:pt x="1147" y="1"/>
                    </a:moveTo>
                    <a:cubicBezTo>
                      <a:pt x="1019" y="1"/>
                      <a:pt x="873" y="29"/>
                      <a:pt x="705" y="101"/>
                    </a:cubicBezTo>
                    <a:cubicBezTo>
                      <a:pt x="0" y="395"/>
                      <a:pt x="235" y="1349"/>
                      <a:pt x="235" y="1349"/>
                    </a:cubicBezTo>
                    <a:cubicBezTo>
                      <a:pt x="764" y="1276"/>
                      <a:pt x="1851" y="439"/>
                      <a:pt x="1851" y="439"/>
                    </a:cubicBezTo>
                    <a:cubicBezTo>
                      <a:pt x="1851" y="439"/>
                      <a:pt x="1646" y="1"/>
                      <a:pt x="1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42"/>
              <p:cNvSpPr/>
              <p:nvPr/>
            </p:nvSpPr>
            <p:spPr>
              <a:xfrm>
                <a:off x="3239963" y="1526325"/>
                <a:ext cx="52900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1426" extrusionOk="0">
                    <a:moveTo>
                      <a:pt x="1572" y="1"/>
                    </a:moveTo>
                    <a:cubicBezTo>
                      <a:pt x="1572" y="1"/>
                      <a:pt x="1293" y="383"/>
                      <a:pt x="837" y="706"/>
                    </a:cubicBezTo>
                    <a:cubicBezTo>
                      <a:pt x="291" y="1109"/>
                      <a:pt x="56" y="1132"/>
                      <a:pt x="9" y="1132"/>
                    </a:cubicBezTo>
                    <a:cubicBezTo>
                      <a:pt x="3" y="1132"/>
                      <a:pt x="0" y="1132"/>
                      <a:pt x="0" y="1132"/>
                    </a:cubicBezTo>
                    <a:lnTo>
                      <a:pt x="0" y="1132"/>
                    </a:lnTo>
                    <a:lnTo>
                      <a:pt x="74" y="1425"/>
                    </a:lnTo>
                    <a:cubicBezTo>
                      <a:pt x="74" y="1425"/>
                      <a:pt x="88" y="1426"/>
                      <a:pt x="115" y="1426"/>
                    </a:cubicBezTo>
                    <a:cubicBezTo>
                      <a:pt x="317" y="1426"/>
                      <a:pt x="1199" y="1414"/>
                      <a:pt x="1601" y="1220"/>
                    </a:cubicBezTo>
                    <a:cubicBezTo>
                      <a:pt x="2056" y="1014"/>
                      <a:pt x="2115" y="853"/>
                      <a:pt x="2115" y="853"/>
                    </a:cubicBezTo>
                    <a:lnTo>
                      <a:pt x="15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42"/>
              <p:cNvSpPr/>
              <p:nvPr/>
            </p:nvSpPr>
            <p:spPr>
              <a:xfrm>
                <a:off x="3231863" y="1568450"/>
                <a:ext cx="66125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266" extrusionOk="0">
                    <a:moveTo>
                      <a:pt x="347" y="0"/>
                    </a:moveTo>
                    <a:cubicBezTo>
                      <a:pt x="247" y="0"/>
                      <a:pt x="68" y="31"/>
                      <a:pt x="89" y="255"/>
                    </a:cubicBezTo>
                    <a:cubicBezTo>
                      <a:pt x="104" y="548"/>
                      <a:pt x="1" y="695"/>
                      <a:pt x="1" y="695"/>
                    </a:cubicBezTo>
                    <a:cubicBezTo>
                      <a:pt x="1" y="695"/>
                      <a:pt x="868" y="1195"/>
                      <a:pt x="1382" y="1562"/>
                    </a:cubicBezTo>
                    <a:cubicBezTo>
                      <a:pt x="2145" y="2091"/>
                      <a:pt x="2322" y="3266"/>
                      <a:pt x="2322" y="3266"/>
                    </a:cubicBezTo>
                    <a:cubicBezTo>
                      <a:pt x="2322" y="3266"/>
                      <a:pt x="2645" y="2208"/>
                      <a:pt x="1808" y="1092"/>
                    </a:cubicBezTo>
                    <a:cubicBezTo>
                      <a:pt x="1514" y="710"/>
                      <a:pt x="1058" y="387"/>
                      <a:pt x="412" y="5"/>
                    </a:cubicBezTo>
                    <a:cubicBezTo>
                      <a:pt x="412" y="5"/>
                      <a:pt x="385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42"/>
              <p:cNvSpPr/>
              <p:nvPr/>
            </p:nvSpPr>
            <p:spPr>
              <a:xfrm>
                <a:off x="3279238" y="1677625"/>
                <a:ext cx="25000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012" extrusionOk="0">
                    <a:moveTo>
                      <a:pt x="309" y="0"/>
                    </a:moveTo>
                    <a:cubicBezTo>
                      <a:pt x="309" y="0"/>
                      <a:pt x="1" y="676"/>
                      <a:pt x="192" y="1410"/>
                    </a:cubicBezTo>
                    <a:cubicBezTo>
                      <a:pt x="397" y="2145"/>
                      <a:pt x="603" y="3011"/>
                      <a:pt x="603" y="3011"/>
                    </a:cubicBezTo>
                    <a:cubicBezTo>
                      <a:pt x="603" y="3011"/>
                      <a:pt x="999" y="2482"/>
                      <a:pt x="882" y="1689"/>
                    </a:cubicBezTo>
                    <a:cubicBezTo>
                      <a:pt x="764" y="896"/>
                      <a:pt x="911" y="250"/>
                      <a:pt x="911" y="250"/>
                    </a:cubicBez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42"/>
              <p:cNvSpPr/>
              <p:nvPr/>
            </p:nvSpPr>
            <p:spPr>
              <a:xfrm>
                <a:off x="3318163" y="1702225"/>
                <a:ext cx="144700" cy="1450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5802" extrusionOk="0">
                    <a:moveTo>
                      <a:pt x="236" y="0"/>
                    </a:moveTo>
                    <a:lnTo>
                      <a:pt x="1" y="59"/>
                    </a:lnTo>
                    <a:cubicBezTo>
                      <a:pt x="30" y="206"/>
                      <a:pt x="823" y="3892"/>
                      <a:pt x="2615" y="5214"/>
                    </a:cubicBezTo>
                    <a:cubicBezTo>
                      <a:pt x="3232" y="5655"/>
                      <a:pt x="3775" y="5802"/>
                      <a:pt x="4231" y="5802"/>
                    </a:cubicBezTo>
                    <a:cubicBezTo>
                      <a:pt x="5185" y="5802"/>
                      <a:pt x="5773" y="5156"/>
                      <a:pt x="5788" y="5141"/>
                    </a:cubicBezTo>
                    <a:lnTo>
                      <a:pt x="5597" y="4979"/>
                    </a:lnTo>
                    <a:cubicBezTo>
                      <a:pt x="5567" y="5018"/>
                      <a:pt x="5072" y="5569"/>
                      <a:pt x="4247" y="5569"/>
                    </a:cubicBezTo>
                    <a:cubicBezTo>
                      <a:pt x="3830" y="5569"/>
                      <a:pt x="3329" y="5428"/>
                      <a:pt x="2762" y="5009"/>
                    </a:cubicBezTo>
                    <a:cubicBezTo>
                      <a:pt x="1043" y="3760"/>
                      <a:pt x="250" y="44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42"/>
              <p:cNvSpPr/>
              <p:nvPr/>
            </p:nvSpPr>
            <p:spPr>
              <a:xfrm>
                <a:off x="3298338" y="1790700"/>
                <a:ext cx="72375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2690" extrusionOk="0">
                    <a:moveTo>
                      <a:pt x="1308" y="1"/>
                    </a:moveTo>
                    <a:cubicBezTo>
                      <a:pt x="1308" y="1"/>
                      <a:pt x="573" y="353"/>
                      <a:pt x="0" y="368"/>
                    </a:cubicBezTo>
                    <a:cubicBezTo>
                      <a:pt x="0" y="368"/>
                      <a:pt x="265" y="970"/>
                      <a:pt x="515" y="1426"/>
                    </a:cubicBezTo>
                    <a:cubicBezTo>
                      <a:pt x="705" y="1778"/>
                      <a:pt x="735" y="2087"/>
                      <a:pt x="852" y="2439"/>
                    </a:cubicBezTo>
                    <a:cubicBezTo>
                      <a:pt x="920" y="2644"/>
                      <a:pt x="1038" y="2690"/>
                      <a:pt x="1205" y="2690"/>
                    </a:cubicBezTo>
                    <a:cubicBezTo>
                      <a:pt x="1326" y="2690"/>
                      <a:pt x="1473" y="2666"/>
                      <a:pt x="1645" y="2659"/>
                    </a:cubicBezTo>
                    <a:cubicBezTo>
                      <a:pt x="2071" y="2645"/>
                      <a:pt x="2512" y="2468"/>
                      <a:pt x="2791" y="2057"/>
                    </a:cubicBezTo>
                    <a:cubicBezTo>
                      <a:pt x="2894" y="1902"/>
                      <a:pt x="2841" y="1860"/>
                      <a:pt x="2722" y="1860"/>
                    </a:cubicBezTo>
                    <a:cubicBezTo>
                      <a:pt x="2575" y="1860"/>
                      <a:pt x="2328" y="1926"/>
                      <a:pt x="2156" y="1926"/>
                    </a:cubicBezTo>
                    <a:cubicBezTo>
                      <a:pt x="2112" y="1926"/>
                      <a:pt x="2073" y="1921"/>
                      <a:pt x="2042" y="1910"/>
                    </a:cubicBezTo>
                    <a:cubicBezTo>
                      <a:pt x="1690" y="1793"/>
                      <a:pt x="1543" y="1690"/>
                      <a:pt x="1528" y="1426"/>
                    </a:cubicBezTo>
                    <a:cubicBezTo>
                      <a:pt x="1499" y="1176"/>
                      <a:pt x="1308" y="1"/>
                      <a:pt x="1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42"/>
              <p:cNvSpPr/>
              <p:nvPr/>
            </p:nvSpPr>
            <p:spPr>
              <a:xfrm>
                <a:off x="3240319" y="1526325"/>
                <a:ext cx="52900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1426" extrusionOk="0">
                    <a:moveTo>
                      <a:pt x="1572" y="1"/>
                    </a:moveTo>
                    <a:cubicBezTo>
                      <a:pt x="1572" y="1"/>
                      <a:pt x="1293" y="383"/>
                      <a:pt x="837" y="706"/>
                    </a:cubicBezTo>
                    <a:cubicBezTo>
                      <a:pt x="291" y="1109"/>
                      <a:pt x="56" y="1132"/>
                      <a:pt x="9" y="1132"/>
                    </a:cubicBezTo>
                    <a:cubicBezTo>
                      <a:pt x="3" y="1132"/>
                      <a:pt x="0" y="1132"/>
                      <a:pt x="0" y="1132"/>
                    </a:cubicBezTo>
                    <a:lnTo>
                      <a:pt x="0" y="1132"/>
                    </a:lnTo>
                    <a:lnTo>
                      <a:pt x="74" y="1425"/>
                    </a:lnTo>
                    <a:cubicBezTo>
                      <a:pt x="74" y="1425"/>
                      <a:pt x="88" y="1426"/>
                      <a:pt x="115" y="1426"/>
                    </a:cubicBezTo>
                    <a:cubicBezTo>
                      <a:pt x="317" y="1426"/>
                      <a:pt x="1199" y="1414"/>
                      <a:pt x="1601" y="1220"/>
                    </a:cubicBezTo>
                    <a:cubicBezTo>
                      <a:pt x="2056" y="1014"/>
                      <a:pt x="2115" y="853"/>
                      <a:pt x="2115" y="853"/>
                    </a:cubicBez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1" name="Google Shape;7491;p42"/>
              <p:cNvSpPr/>
              <p:nvPr/>
            </p:nvSpPr>
            <p:spPr>
              <a:xfrm>
                <a:off x="3232219" y="1568450"/>
                <a:ext cx="66125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266" extrusionOk="0">
                    <a:moveTo>
                      <a:pt x="347" y="0"/>
                    </a:moveTo>
                    <a:cubicBezTo>
                      <a:pt x="247" y="0"/>
                      <a:pt x="68" y="31"/>
                      <a:pt x="89" y="255"/>
                    </a:cubicBezTo>
                    <a:cubicBezTo>
                      <a:pt x="104" y="548"/>
                      <a:pt x="1" y="695"/>
                      <a:pt x="1" y="695"/>
                    </a:cubicBezTo>
                    <a:cubicBezTo>
                      <a:pt x="1" y="695"/>
                      <a:pt x="868" y="1195"/>
                      <a:pt x="1382" y="1562"/>
                    </a:cubicBezTo>
                    <a:cubicBezTo>
                      <a:pt x="2145" y="2091"/>
                      <a:pt x="2322" y="3266"/>
                      <a:pt x="2322" y="3266"/>
                    </a:cubicBezTo>
                    <a:cubicBezTo>
                      <a:pt x="2322" y="3266"/>
                      <a:pt x="2645" y="2208"/>
                      <a:pt x="1808" y="1092"/>
                    </a:cubicBezTo>
                    <a:cubicBezTo>
                      <a:pt x="1514" y="710"/>
                      <a:pt x="1058" y="387"/>
                      <a:pt x="412" y="5"/>
                    </a:cubicBezTo>
                    <a:cubicBezTo>
                      <a:pt x="412" y="5"/>
                      <a:pt x="385" y="0"/>
                      <a:pt x="347" y="0"/>
                    </a:cubicBez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2" name="Google Shape;7492;p42"/>
              <p:cNvSpPr/>
              <p:nvPr/>
            </p:nvSpPr>
            <p:spPr>
              <a:xfrm>
                <a:off x="3279594" y="1677625"/>
                <a:ext cx="25000" cy="753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012" extrusionOk="0">
                    <a:moveTo>
                      <a:pt x="309" y="0"/>
                    </a:moveTo>
                    <a:cubicBezTo>
                      <a:pt x="309" y="0"/>
                      <a:pt x="1" y="676"/>
                      <a:pt x="192" y="1410"/>
                    </a:cubicBezTo>
                    <a:cubicBezTo>
                      <a:pt x="397" y="2145"/>
                      <a:pt x="603" y="3011"/>
                      <a:pt x="603" y="3011"/>
                    </a:cubicBezTo>
                    <a:cubicBezTo>
                      <a:pt x="603" y="3011"/>
                      <a:pt x="999" y="2482"/>
                      <a:pt x="882" y="1689"/>
                    </a:cubicBezTo>
                    <a:cubicBezTo>
                      <a:pt x="764" y="896"/>
                      <a:pt x="911" y="250"/>
                      <a:pt x="911" y="250"/>
                    </a:cubicBez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42"/>
              <p:cNvSpPr/>
              <p:nvPr/>
            </p:nvSpPr>
            <p:spPr>
              <a:xfrm>
                <a:off x="3298694" y="1790700"/>
                <a:ext cx="72375" cy="6725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2690" extrusionOk="0">
                    <a:moveTo>
                      <a:pt x="1308" y="1"/>
                    </a:moveTo>
                    <a:cubicBezTo>
                      <a:pt x="1308" y="1"/>
                      <a:pt x="573" y="353"/>
                      <a:pt x="0" y="368"/>
                    </a:cubicBezTo>
                    <a:cubicBezTo>
                      <a:pt x="0" y="368"/>
                      <a:pt x="265" y="970"/>
                      <a:pt x="515" y="1426"/>
                    </a:cubicBezTo>
                    <a:cubicBezTo>
                      <a:pt x="705" y="1778"/>
                      <a:pt x="735" y="2087"/>
                      <a:pt x="852" y="2439"/>
                    </a:cubicBezTo>
                    <a:cubicBezTo>
                      <a:pt x="920" y="2644"/>
                      <a:pt x="1038" y="2690"/>
                      <a:pt x="1205" y="2690"/>
                    </a:cubicBezTo>
                    <a:cubicBezTo>
                      <a:pt x="1326" y="2690"/>
                      <a:pt x="1473" y="2666"/>
                      <a:pt x="1645" y="2659"/>
                    </a:cubicBezTo>
                    <a:cubicBezTo>
                      <a:pt x="2071" y="2645"/>
                      <a:pt x="2512" y="2468"/>
                      <a:pt x="2791" y="2057"/>
                    </a:cubicBezTo>
                    <a:cubicBezTo>
                      <a:pt x="2894" y="1902"/>
                      <a:pt x="2841" y="1860"/>
                      <a:pt x="2722" y="1860"/>
                    </a:cubicBezTo>
                    <a:cubicBezTo>
                      <a:pt x="2575" y="1860"/>
                      <a:pt x="2328" y="1926"/>
                      <a:pt x="2156" y="1926"/>
                    </a:cubicBezTo>
                    <a:cubicBezTo>
                      <a:pt x="2112" y="1926"/>
                      <a:pt x="2073" y="1921"/>
                      <a:pt x="2042" y="1910"/>
                    </a:cubicBezTo>
                    <a:cubicBezTo>
                      <a:pt x="1690" y="1793"/>
                      <a:pt x="1543" y="1690"/>
                      <a:pt x="1528" y="1426"/>
                    </a:cubicBezTo>
                    <a:cubicBezTo>
                      <a:pt x="1499" y="1176"/>
                      <a:pt x="1308" y="1"/>
                      <a:pt x="1308" y="1"/>
                    </a:cubicBezTo>
                    <a:close/>
                  </a:path>
                </a:pathLst>
              </a:custGeom>
              <a:solidFill>
                <a:srgbClr val="FFFFFF">
                  <a:alpha val="20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42"/>
              <p:cNvSpPr/>
              <p:nvPr/>
            </p:nvSpPr>
            <p:spPr>
              <a:xfrm>
                <a:off x="3230917" y="1599575"/>
                <a:ext cx="10835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4533" extrusionOk="0">
                    <a:moveTo>
                      <a:pt x="650" y="1"/>
                    </a:moveTo>
                    <a:cubicBezTo>
                      <a:pt x="321" y="1"/>
                      <a:pt x="53" y="282"/>
                      <a:pt x="15" y="1227"/>
                    </a:cubicBezTo>
                    <a:cubicBezTo>
                      <a:pt x="0" y="1741"/>
                      <a:pt x="309" y="2726"/>
                      <a:pt x="1146" y="3254"/>
                    </a:cubicBezTo>
                    <a:cubicBezTo>
                      <a:pt x="1998" y="3768"/>
                      <a:pt x="3893" y="4532"/>
                      <a:pt x="3893" y="4532"/>
                    </a:cubicBezTo>
                    <a:cubicBezTo>
                      <a:pt x="3893" y="4532"/>
                      <a:pt x="4333" y="4092"/>
                      <a:pt x="4142" y="3651"/>
                    </a:cubicBezTo>
                    <a:cubicBezTo>
                      <a:pt x="3951" y="3225"/>
                      <a:pt x="2365" y="2006"/>
                      <a:pt x="2247" y="1639"/>
                    </a:cubicBezTo>
                    <a:cubicBezTo>
                      <a:pt x="2101" y="1183"/>
                      <a:pt x="2101" y="699"/>
                      <a:pt x="1205" y="185"/>
                    </a:cubicBezTo>
                    <a:cubicBezTo>
                      <a:pt x="1020" y="82"/>
                      <a:pt x="826" y="1"/>
                      <a:pt x="6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42"/>
              <p:cNvSpPr/>
              <p:nvPr/>
            </p:nvSpPr>
            <p:spPr>
              <a:xfrm>
                <a:off x="3230917" y="1599575"/>
                <a:ext cx="108350" cy="113325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4533" extrusionOk="0">
                    <a:moveTo>
                      <a:pt x="650" y="1"/>
                    </a:moveTo>
                    <a:cubicBezTo>
                      <a:pt x="321" y="1"/>
                      <a:pt x="53" y="282"/>
                      <a:pt x="15" y="1227"/>
                    </a:cubicBezTo>
                    <a:cubicBezTo>
                      <a:pt x="0" y="1741"/>
                      <a:pt x="309" y="2726"/>
                      <a:pt x="1146" y="3254"/>
                    </a:cubicBezTo>
                    <a:cubicBezTo>
                      <a:pt x="1998" y="3768"/>
                      <a:pt x="3893" y="4532"/>
                      <a:pt x="3893" y="4532"/>
                    </a:cubicBezTo>
                    <a:cubicBezTo>
                      <a:pt x="3893" y="4532"/>
                      <a:pt x="4333" y="4092"/>
                      <a:pt x="4142" y="3651"/>
                    </a:cubicBezTo>
                    <a:cubicBezTo>
                      <a:pt x="3951" y="3225"/>
                      <a:pt x="2365" y="2006"/>
                      <a:pt x="2247" y="1639"/>
                    </a:cubicBezTo>
                    <a:cubicBezTo>
                      <a:pt x="2101" y="1183"/>
                      <a:pt x="2101" y="699"/>
                      <a:pt x="1205" y="185"/>
                    </a:cubicBezTo>
                    <a:cubicBezTo>
                      <a:pt x="1020" y="82"/>
                      <a:pt x="826" y="1"/>
                      <a:pt x="650" y="1"/>
                    </a:cubicBezTo>
                    <a:close/>
                  </a:path>
                </a:pathLst>
              </a:custGeom>
              <a:solidFill>
                <a:srgbClr val="2D2D2D">
                  <a:alpha val="390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" name="Google Shape;8540;p55">
            <a:extLst>
              <a:ext uri="{FF2B5EF4-FFF2-40B4-BE49-F238E27FC236}">
                <a16:creationId xmlns:a16="http://schemas.microsoft.com/office/drawing/2014/main" id="{DED88363-7400-4FB6-B779-0CB595E8124D}"/>
              </a:ext>
            </a:extLst>
          </p:cNvPr>
          <p:cNvGrpSpPr/>
          <p:nvPr/>
        </p:nvGrpSpPr>
        <p:grpSpPr>
          <a:xfrm>
            <a:off x="771442" y="1703406"/>
            <a:ext cx="4104487" cy="2507472"/>
            <a:chOff x="6895175" y="3430275"/>
            <a:chExt cx="1961332" cy="1118040"/>
          </a:xfrm>
        </p:grpSpPr>
        <p:sp>
          <p:nvSpPr>
            <p:cNvPr id="100" name="Google Shape;8541;p55">
              <a:extLst>
                <a:ext uri="{FF2B5EF4-FFF2-40B4-BE49-F238E27FC236}">
                  <a16:creationId xmlns:a16="http://schemas.microsoft.com/office/drawing/2014/main" id="{931AF86B-4803-4D98-B33F-6FF1B2024BE6}"/>
                </a:ext>
              </a:extLst>
            </p:cNvPr>
            <p:cNvSpPr/>
            <p:nvPr/>
          </p:nvSpPr>
          <p:spPr>
            <a:xfrm>
              <a:off x="6895175" y="3430275"/>
              <a:ext cx="1601938" cy="1118039"/>
            </a:xfrm>
            <a:custGeom>
              <a:avLst/>
              <a:gdLst/>
              <a:ahLst/>
              <a:cxnLst/>
              <a:rect l="l" t="t" r="r" b="b"/>
              <a:pathLst>
                <a:path w="17700" h="12353" extrusionOk="0">
                  <a:moveTo>
                    <a:pt x="10282" y="0"/>
                  </a:moveTo>
                  <a:lnTo>
                    <a:pt x="1" y="12353"/>
                  </a:lnTo>
                  <a:lnTo>
                    <a:pt x="17700" y="12353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8542;p55">
              <a:extLst>
                <a:ext uri="{FF2B5EF4-FFF2-40B4-BE49-F238E27FC236}">
                  <a16:creationId xmlns:a16="http://schemas.microsoft.com/office/drawing/2014/main" id="{9293F1D0-EFE8-458F-A7CE-67D7FE0CAE26}"/>
                </a:ext>
              </a:extLst>
            </p:cNvPr>
            <p:cNvSpPr/>
            <p:nvPr/>
          </p:nvSpPr>
          <p:spPr>
            <a:xfrm>
              <a:off x="7255479" y="3430275"/>
              <a:ext cx="1600581" cy="1118039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543;p55">
              <a:extLst>
                <a:ext uri="{FF2B5EF4-FFF2-40B4-BE49-F238E27FC236}">
                  <a16:creationId xmlns:a16="http://schemas.microsoft.com/office/drawing/2014/main" id="{B86B404C-36D0-4ABC-A6BE-59D5173EDE2A}"/>
                </a:ext>
              </a:extLst>
            </p:cNvPr>
            <p:cNvSpPr/>
            <p:nvPr/>
          </p:nvSpPr>
          <p:spPr>
            <a:xfrm>
              <a:off x="7255926" y="3430276"/>
              <a:ext cx="1600581" cy="1118039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rgbClr val="D68934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8544;p55">
              <a:extLst>
                <a:ext uri="{FF2B5EF4-FFF2-40B4-BE49-F238E27FC236}">
                  <a16:creationId xmlns:a16="http://schemas.microsoft.com/office/drawing/2014/main" id="{F5DEDD26-2031-4B4B-AA6F-ED97826ADC2D}"/>
                </a:ext>
              </a:extLst>
            </p:cNvPr>
            <p:cNvSpPr/>
            <p:nvPr/>
          </p:nvSpPr>
          <p:spPr>
            <a:xfrm>
              <a:off x="7722038" y="445652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545;p55">
              <a:extLst>
                <a:ext uri="{FF2B5EF4-FFF2-40B4-BE49-F238E27FC236}">
                  <a16:creationId xmlns:a16="http://schemas.microsoft.com/office/drawing/2014/main" id="{7C5D6F9A-20C4-4F3D-B06C-9E83C5BD2ABF}"/>
                </a:ext>
              </a:extLst>
            </p:cNvPr>
            <p:cNvSpPr/>
            <p:nvPr/>
          </p:nvSpPr>
          <p:spPr>
            <a:xfrm>
              <a:off x="8021160" y="445652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546;p55">
              <a:extLst>
                <a:ext uri="{FF2B5EF4-FFF2-40B4-BE49-F238E27FC236}">
                  <a16:creationId xmlns:a16="http://schemas.microsoft.com/office/drawing/2014/main" id="{7D2C91C5-A2EB-4519-9455-B7AA15C8F1C5}"/>
                </a:ext>
              </a:extLst>
            </p:cNvPr>
            <p:cNvSpPr/>
            <p:nvPr/>
          </p:nvSpPr>
          <p:spPr>
            <a:xfrm>
              <a:off x="8346801" y="4323573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547;p55">
              <a:extLst>
                <a:ext uri="{FF2B5EF4-FFF2-40B4-BE49-F238E27FC236}">
                  <a16:creationId xmlns:a16="http://schemas.microsoft.com/office/drawing/2014/main" id="{798ED1C7-B4AB-4865-9C3F-A0059FC99CD9}"/>
                </a:ext>
              </a:extLst>
            </p:cNvPr>
            <p:cNvSpPr/>
            <p:nvPr/>
          </p:nvSpPr>
          <p:spPr>
            <a:xfrm>
              <a:off x="7921423" y="4390004"/>
              <a:ext cx="148971" cy="28057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548;p55">
              <a:extLst>
                <a:ext uri="{FF2B5EF4-FFF2-40B4-BE49-F238E27FC236}">
                  <a16:creationId xmlns:a16="http://schemas.microsoft.com/office/drawing/2014/main" id="{B6DB6D2B-2031-4FDE-8837-043FA8A50DE0}"/>
                </a:ext>
              </a:extLst>
            </p:cNvPr>
            <p:cNvSpPr/>
            <p:nvPr/>
          </p:nvSpPr>
          <p:spPr>
            <a:xfrm>
              <a:off x="7839062" y="4323573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549;p55">
              <a:extLst>
                <a:ext uri="{FF2B5EF4-FFF2-40B4-BE49-F238E27FC236}">
                  <a16:creationId xmlns:a16="http://schemas.microsoft.com/office/drawing/2014/main" id="{592832F5-19C5-4E4E-83AB-7FD9D870D642}"/>
                </a:ext>
              </a:extLst>
            </p:cNvPr>
            <p:cNvSpPr/>
            <p:nvPr/>
          </p:nvSpPr>
          <p:spPr>
            <a:xfrm>
              <a:off x="8005231" y="4044361"/>
              <a:ext cx="150238" cy="29324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550;p55">
              <a:extLst>
                <a:ext uri="{FF2B5EF4-FFF2-40B4-BE49-F238E27FC236}">
                  <a16:creationId xmlns:a16="http://schemas.microsoft.com/office/drawing/2014/main" id="{2D53A892-5B0B-42ED-BD86-EA355F6F61DD}"/>
                </a:ext>
              </a:extLst>
            </p:cNvPr>
            <p:cNvSpPr/>
            <p:nvPr/>
          </p:nvSpPr>
          <p:spPr>
            <a:xfrm>
              <a:off x="7688822" y="4044361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551;p55">
              <a:extLst>
                <a:ext uri="{FF2B5EF4-FFF2-40B4-BE49-F238E27FC236}">
                  <a16:creationId xmlns:a16="http://schemas.microsoft.com/office/drawing/2014/main" id="{A3F49EEE-2054-4A58-ABB8-28AC0FD2D97E}"/>
                </a:ext>
              </a:extLst>
            </p:cNvPr>
            <p:cNvSpPr/>
            <p:nvPr/>
          </p:nvSpPr>
          <p:spPr>
            <a:xfrm>
              <a:off x="7966676" y="380777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552;p55">
              <a:extLst>
                <a:ext uri="{FF2B5EF4-FFF2-40B4-BE49-F238E27FC236}">
                  <a16:creationId xmlns:a16="http://schemas.microsoft.com/office/drawing/2014/main" id="{B4D40285-BC8B-4B0F-AD1E-6E2B62F98557}"/>
                </a:ext>
              </a:extLst>
            </p:cNvPr>
            <p:cNvSpPr/>
            <p:nvPr/>
          </p:nvSpPr>
          <p:spPr>
            <a:xfrm>
              <a:off x="7763218" y="3862262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553;p55">
              <a:extLst>
                <a:ext uri="{FF2B5EF4-FFF2-40B4-BE49-F238E27FC236}">
                  <a16:creationId xmlns:a16="http://schemas.microsoft.com/office/drawing/2014/main" id="{D1B60826-F549-4CB7-BF97-E50FF132E300}"/>
                </a:ext>
              </a:extLst>
            </p:cNvPr>
            <p:cNvSpPr/>
            <p:nvPr/>
          </p:nvSpPr>
          <p:spPr>
            <a:xfrm>
              <a:off x="7730002" y="3712021"/>
              <a:ext cx="148971" cy="28057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554;p55">
              <a:extLst>
                <a:ext uri="{FF2B5EF4-FFF2-40B4-BE49-F238E27FC236}">
                  <a16:creationId xmlns:a16="http://schemas.microsoft.com/office/drawing/2014/main" id="{70635268-814C-4211-BCA6-51D699622F3D}"/>
                </a:ext>
              </a:extLst>
            </p:cNvPr>
            <p:cNvSpPr/>
            <p:nvPr/>
          </p:nvSpPr>
          <p:spPr>
            <a:xfrm>
              <a:off x="7870920" y="4105543"/>
              <a:ext cx="150329" cy="29324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555;p55">
              <a:extLst>
                <a:ext uri="{FF2B5EF4-FFF2-40B4-BE49-F238E27FC236}">
                  <a16:creationId xmlns:a16="http://schemas.microsoft.com/office/drawing/2014/main" id="{15D7C07C-7B59-4E59-85F2-B89C74D7E3E5}"/>
                </a:ext>
              </a:extLst>
            </p:cNvPr>
            <p:cNvSpPr/>
            <p:nvPr/>
          </p:nvSpPr>
          <p:spPr>
            <a:xfrm>
              <a:off x="7614336" y="4105543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56;p55">
              <a:extLst>
                <a:ext uri="{FF2B5EF4-FFF2-40B4-BE49-F238E27FC236}">
                  <a16:creationId xmlns:a16="http://schemas.microsoft.com/office/drawing/2014/main" id="{6BBBFF5A-C376-45A7-851D-A29E47D2C9E8}"/>
                </a:ext>
              </a:extLst>
            </p:cNvPr>
            <p:cNvSpPr/>
            <p:nvPr/>
          </p:nvSpPr>
          <p:spPr>
            <a:xfrm>
              <a:off x="7829740" y="4221210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57;p55">
              <a:extLst>
                <a:ext uri="{FF2B5EF4-FFF2-40B4-BE49-F238E27FC236}">
                  <a16:creationId xmlns:a16="http://schemas.microsoft.com/office/drawing/2014/main" id="{6475B834-DA0B-4799-9C0B-5D969E08D6EC}"/>
                </a:ext>
              </a:extLst>
            </p:cNvPr>
            <p:cNvSpPr/>
            <p:nvPr/>
          </p:nvSpPr>
          <p:spPr>
            <a:xfrm>
              <a:off x="8041072" y="4105543"/>
              <a:ext cx="82541" cy="29324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1"/>
                  </a:moveTo>
                  <a:lnTo>
                    <a:pt x="1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58;p55">
              <a:extLst>
                <a:ext uri="{FF2B5EF4-FFF2-40B4-BE49-F238E27FC236}">
                  <a16:creationId xmlns:a16="http://schemas.microsoft.com/office/drawing/2014/main" id="{D5AEB3C2-8208-4AA5-9617-F682E263D106}"/>
                </a:ext>
              </a:extLst>
            </p:cNvPr>
            <p:cNvSpPr/>
            <p:nvPr/>
          </p:nvSpPr>
          <p:spPr>
            <a:xfrm>
              <a:off x="7904136" y="4456527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59;p55">
              <a:extLst>
                <a:ext uri="{FF2B5EF4-FFF2-40B4-BE49-F238E27FC236}">
                  <a16:creationId xmlns:a16="http://schemas.microsoft.com/office/drawing/2014/main" id="{F9DA56DC-1723-4598-A10F-0FC95CE7131F}"/>
                </a:ext>
              </a:extLst>
            </p:cNvPr>
            <p:cNvSpPr/>
            <p:nvPr/>
          </p:nvSpPr>
          <p:spPr>
            <a:xfrm>
              <a:off x="8244439" y="4282302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560;p55">
              <a:extLst>
                <a:ext uri="{FF2B5EF4-FFF2-40B4-BE49-F238E27FC236}">
                  <a16:creationId xmlns:a16="http://schemas.microsoft.com/office/drawing/2014/main" id="{1E740EA2-5F60-42F4-90BB-85D980E2A755}"/>
                </a:ext>
              </a:extLst>
            </p:cNvPr>
            <p:cNvSpPr/>
            <p:nvPr/>
          </p:nvSpPr>
          <p:spPr>
            <a:xfrm>
              <a:off x="8170043" y="3945980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561;p55">
              <a:extLst>
                <a:ext uri="{FF2B5EF4-FFF2-40B4-BE49-F238E27FC236}">
                  <a16:creationId xmlns:a16="http://schemas.microsoft.com/office/drawing/2014/main" id="{12DFA660-9803-4312-88E0-D7DEA600B741}"/>
                </a:ext>
              </a:extLst>
            </p:cNvPr>
            <p:cNvSpPr/>
            <p:nvPr/>
          </p:nvSpPr>
          <p:spPr>
            <a:xfrm>
              <a:off x="8082342" y="3862262"/>
              <a:ext cx="82450" cy="29324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562;p55">
              <a:extLst>
                <a:ext uri="{FF2B5EF4-FFF2-40B4-BE49-F238E27FC236}">
                  <a16:creationId xmlns:a16="http://schemas.microsoft.com/office/drawing/2014/main" id="{82D8EDCE-BEAF-4144-B39C-5454CB52AC78}"/>
                </a:ext>
              </a:extLst>
            </p:cNvPr>
            <p:cNvSpPr/>
            <p:nvPr/>
          </p:nvSpPr>
          <p:spPr>
            <a:xfrm>
              <a:off x="7864313" y="3945980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563;p55">
              <a:extLst>
                <a:ext uri="{FF2B5EF4-FFF2-40B4-BE49-F238E27FC236}">
                  <a16:creationId xmlns:a16="http://schemas.microsoft.com/office/drawing/2014/main" id="{46FB821E-422F-43C2-B9F0-2FE43041B4B7}"/>
                </a:ext>
              </a:extLst>
            </p:cNvPr>
            <p:cNvSpPr/>
            <p:nvPr/>
          </p:nvSpPr>
          <p:spPr>
            <a:xfrm>
              <a:off x="7853634" y="3807777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564;p55">
              <a:extLst>
                <a:ext uri="{FF2B5EF4-FFF2-40B4-BE49-F238E27FC236}">
                  <a16:creationId xmlns:a16="http://schemas.microsoft.com/office/drawing/2014/main" id="{910C0B30-C16D-4625-AD4A-65B472CE5119}"/>
                </a:ext>
              </a:extLst>
            </p:cNvPr>
            <p:cNvSpPr/>
            <p:nvPr/>
          </p:nvSpPr>
          <p:spPr>
            <a:xfrm>
              <a:off x="7797791" y="3575176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565;p55">
              <a:extLst>
                <a:ext uri="{FF2B5EF4-FFF2-40B4-BE49-F238E27FC236}">
                  <a16:creationId xmlns:a16="http://schemas.microsoft.com/office/drawing/2014/main" id="{663D491A-B081-4108-A046-BF30B61B5378}"/>
                </a:ext>
              </a:extLst>
            </p:cNvPr>
            <p:cNvSpPr/>
            <p:nvPr/>
          </p:nvSpPr>
          <p:spPr>
            <a:xfrm>
              <a:off x="7864313" y="3650929"/>
              <a:ext cx="82450" cy="2796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566;p55">
              <a:extLst>
                <a:ext uri="{FF2B5EF4-FFF2-40B4-BE49-F238E27FC236}">
                  <a16:creationId xmlns:a16="http://schemas.microsoft.com/office/drawing/2014/main" id="{C7E5B30A-A6B9-4AA7-A2FB-E186EA8198F1}"/>
                </a:ext>
              </a:extLst>
            </p:cNvPr>
            <p:cNvSpPr/>
            <p:nvPr/>
          </p:nvSpPr>
          <p:spPr>
            <a:xfrm>
              <a:off x="7722038" y="4323573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567;p55">
              <a:extLst>
                <a:ext uri="{FF2B5EF4-FFF2-40B4-BE49-F238E27FC236}">
                  <a16:creationId xmlns:a16="http://schemas.microsoft.com/office/drawing/2014/main" id="{9AA50D00-2A6D-401D-AE83-A76CD7345EB3}"/>
                </a:ext>
              </a:extLst>
            </p:cNvPr>
            <p:cNvSpPr/>
            <p:nvPr/>
          </p:nvSpPr>
          <p:spPr>
            <a:xfrm>
              <a:off x="7722038" y="4221210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568;p55">
              <a:extLst>
                <a:ext uri="{FF2B5EF4-FFF2-40B4-BE49-F238E27FC236}">
                  <a16:creationId xmlns:a16="http://schemas.microsoft.com/office/drawing/2014/main" id="{0D645710-5556-42E0-8203-860F9AE791C7}"/>
                </a:ext>
              </a:extLst>
            </p:cNvPr>
            <p:cNvSpPr/>
            <p:nvPr/>
          </p:nvSpPr>
          <p:spPr>
            <a:xfrm>
              <a:off x="8346801" y="4282302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569;p55">
              <a:extLst>
                <a:ext uri="{FF2B5EF4-FFF2-40B4-BE49-F238E27FC236}">
                  <a16:creationId xmlns:a16="http://schemas.microsoft.com/office/drawing/2014/main" id="{8720019C-2667-4DA3-804D-7630F3EE578D}"/>
                </a:ext>
              </a:extLst>
            </p:cNvPr>
            <p:cNvSpPr/>
            <p:nvPr/>
          </p:nvSpPr>
          <p:spPr>
            <a:xfrm>
              <a:off x="8211223" y="4221210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570;p55">
              <a:extLst>
                <a:ext uri="{FF2B5EF4-FFF2-40B4-BE49-F238E27FC236}">
                  <a16:creationId xmlns:a16="http://schemas.microsoft.com/office/drawing/2014/main" id="{16DAA388-8746-4EB1-AEB0-F6F15A2DB0DA}"/>
                </a:ext>
              </a:extLst>
            </p:cNvPr>
            <p:cNvSpPr/>
            <p:nvPr/>
          </p:nvSpPr>
          <p:spPr>
            <a:xfrm>
              <a:off x="8079627" y="4282302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571;p55">
              <a:extLst>
                <a:ext uri="{FF2B5EF4-FFF2-40B4-BE49-F238E27FC236}">
                  <a16:creationId xmlns:a16="http://schemas.microsoft.com/office/drawing/2014/main" id="{271E9EBA-4B3C-415A-AC1C-68545CD18F67}"/>
                </a:ext>
              </a:extLst>
            </p:cNvPr>
            <p:cNvSpPr/>
            <p:nvPr/>
          </p:nvSpPr>
          <p:spPr>
            <a:xfrm>
              <a:off x="8454503" y="4393987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572;p55">
              <a:extLst>
                <a:ext uri="{FF2B5EF4-FFF2-40B4-BE49-F238E27FC236}">
                  <a16:creationId xmlns:a16="http://schemas.microsoft.com/office/drawing/2014/main" id="{1061EB73-30D7-47C8-9E6F-C9F6E8205908}"/>
                </a:ext>
              </a:extLst>
            </p:cNvPr>
            <p:cNvSpPr/>
            <p:nvPr/>
          </p:nvSpPr>
          <p:spPr>
            <a:xfrm>
              <a:off x="7111846" y="4483045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573;p55">
              <a:extLst>
                <a:ext uri="{FF2B5EF4-FFF2-40B4-BE49-F238E27FC236}">
                  <a16:creationId xmlns:a16="http://schemas.microsoft.com/office/drawing/2014/main" id="{02B218AE-F9F7-4FA2-B948-9FD759433DD8}"/>
                </a:ext>
              </a:extLst>
            </p:cNvPr>
            <p:cNvSpPr/>
            <p:nvPr/>
          </p:nvSpPr>
          <p:spPr>
            <a:xfrm>
              <a:off x="7438935" y="4350182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574;p55">
              <a:extLst>
                <a:ext uri="{FF2B5EF4-FFF2-40B4-BE49-F238E27FC236}">
                  <a16:creationId xmlns:a16="http://schemas.microsoft.com/office/drawing/2014/main" id="{65723C79-795A-4505-89DF-52748072FE94}"/>
                </a:ext>
              </a:extLst>
            </p:cNvPr>
            <p:cNvSpPr/>
            <p:nvPr/>
          </p:nvSpPr>
          <p:spPr>
            <a:xfrm>
              <a:off x="7336573" y="4308911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575;p55">
              <a:extLst>
                <a:ext uri="{FF2B5EF4-FFF2-40B4-BE49-F238E27FC236}">
                  <a16:creationId xmlns:a16="http://schemas.microsoft.com/office/drawing/2014/main" id="{F81FFD56-3E43-4992-94B9-7155C9201253}"/>
                </a:ext>
              </a:extLst>
            </p:cNvPr>
            <p:cNvSpPr/>
            <p:nvPr/>
          </p:nvSpPr>
          <p:spPr>
            <a:xfrm>
              <a:off x="7438935" y="4308911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576;p55">
              <a:extLst>
                <a:ext uri="{FF2B5EF4-FFF2-40B4-BE49-F238E27FC236}">
                  <a16:creationId xmlns:a16="http://schemas.microsoft.com/office/drawing/2014/main" id="{FC534E24-B62A-416B-946C-58D0956E30C0}"/>
                </a:ext>
              </a:extLst>
            </p:cNvPr>
            <p:cNvSpPr/>
            <p:nvPr/>
          </p:nvSpPr>
          <p:spPr>
            <a:xfrm>
              <a:off x="7303358" y="4246462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577;p55">
              <a:extLst>
                <a:ext uri="{FF2B5EF4-FFF2-40B4-BE49-F238E27FC236}">
                  <a16:creationId xmlns:a16="http://schemas.microsoft.com/office/drawing/2014/main" id="{C9CED0D4-57BD-4609-952B-E985E79063A8}"/>
                </a:ext>
              </a:extLst>
            </p:cNvPr>
            <p:cNvSpPr/>
            <p:nvPr/>
          </p:nvSpPr>
          <p:spPr>
            <a:xfrm>
              <a:off x="7171671" y="4308911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578;p55">
              <a:extLst>
                <a:ext uri="{FF2B5EF4-FFF2-40B4-BE49-F238E27FC236}">
                  <a16:creationId xmlns:a16="http://schemas.microsoft.com/office/drawing/2014/main" id="{1C48F9E9-678A-47B6-ABE8-7AF8C64417E3}"/>
                </a:ext>
              </a:extLst>
            </p:cNvPr>
            <p:cNvSpPr/>
            <p:nvPr/>
          </p:nvSpPr>
          <p:spPr>
            <a:xfrm>
              <a:off x="7546547" y="4420596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579;p55">
              <a:extLst>
                <a:ext uri="{FF2B5EF4-FFF2-40B4-BE49-F238E27FC236}">
                  <a16:creationId xmlns:a16="http://schemas.microsoft.com/office/drawing/2014/main" id="{4122894B-7647-4524-AE48-CF3D2455F60F}"/>
                </a:ext>
              </a:extLst>
            </p:cNvPr>
            <p:cNvSpPr/>
            <p:nvPr/>
          </p:nvSpPr>
          <p:spPr>
            <a:xfrm>
              <a:off x="7107864" y="4375433"/>
              <a:ext cx="82541" cy="29324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580;p55">
              <a:extLst>
                <a:ext uri="{FF2B5EF4-FFF2-40B4-BE49-F238E27FC236}">
                  <a16:creationId xmlns:a16="http://schemas.microsoft.com/office/drawing/2014/main" id="{3404CFA6-DBB1-4CCB-A7AE-7985DACA6DD6}"/>
                </a:ext>
              </a:extLst>
            </p:cNvPr>
            <p:cNvSpPr/>
            <p:nvPr/>
          </p:nvSpPr>
          <p:spPr>
            <a:xfrm>
              <a:off x="7220906" y="4499065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584;p55">
            <a:extLst>
              <a:ext uri="{FF2B5EF4-FFF2-40B4-BE49-F238E27FC236}">
                <a16:creationId xmlns:a16="http://schemas.microsoft.com/office/drawing/2014/main" id="{1F206146-D29E-4EF9-B789-3DA4B71E8006}"/>
              </a:ext>
            </a:extLst>
          </p:cNvPr>
          <p:cNvGrpSpPr/>
          <p:nvPr/>
        </p:nvGrpSpPr>
        <p:grpSpPr>
          <a:xfrm>
            <a:off x="114092" y="2318095"/>
            <a:ext cx="2933041" cy="1892782"/>
            <a:chOff x="6895175" y="3430275"/>
            <a:chExt cx="1961332" cy="1118039"/>
          </a:xfrm>
        </p:grpSpPr>
        <p:sp>
          <p:nvSpPr>
            <p:cNvPr id="141" name="Google Shape;8585;p55">
              <a:extLst>
                <a:ext uri="{FF2B5EF4-FFF2-40B4-BE49-F238E27FC236}">
                  <a16:creationId xmlns:a16="http://schemas.microsoft.com/office/drawing/2014/main" id="{E54A6CE1-ECE8-43E0-8B8D-270396394AD0}"/>
                </a:ext>
              </a:extLst>
            </p:cNvPr>
            <p:cNvSpPr/>
            <p:nvPr/>
          </p:nvSpPr>
          <p:spPr>
            <a:xfrm>
              <a:off x="6895175" y="3430275"/>
              <a:ext cx="1601938" cy="1118039"/>
            </a:xfrm>
            <a:custGeom>
              <a:avLst/>
              <a:gdLst/>
              <a:ahLst/>
              <a:cxnLst/>
              <a:rect l="l" t="t" r="r" b="b"/>
              <a:pathLst>
                <a:path w="17700" h="12353" extrusionOk="0">
                  <a:moveTo>
                    <a:pt x="10282" y="0"/>
                  </a:moveTo>
                  <a:lnTo>
                    <a:pt x="1" y="12353"/>
                  </a:lnTo>
                  <a:lnTo>
                    <a:pt x="17700" y="12353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586;p55">
              <a:extLst>
                <a:ext uri="{FF2B5EF4-FFF2-40B4-BE49-F238E27FC236}">
                  <a16:creationId xmlns:a16="http://schemas.microsoft.com/office/drawing/2014/main" id="{CD442795-3193-409A-8D59-8F9D0529E7D9}"/>
                </a:ext>
              </a:extLst>
            </p:cNvPr>
            <p:cNvSpPr/>
            <p:nvPr/>
          </p:nvSpPr>
          <p:spPr>
            <a:xfrm>
              <a:off x="7255479" y="3430275"/>
              <a:ext cx="1600581" cy="1118039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587;p55">
              <a:extLst>
                <a:ext uri="{FF2B5EF4-FFF2-40B4-BE49-F238E27FC236}">
                  <a16:creationId xmlns:a16="http://schemas.microsoft.com/office/drawing/2014/main" id="{6D0A9132-7287-46D0-8323-0EBAB42BF781}"/>
                </a:ext>
              </a:extLst>
            </p:cNvPr>
            <p:cNvSpPr/>
            <p:nvPr/>
          </p:nvSpPr>
          <p:spPr>
            <a:xfrm>
              <a:off x="7255926" y="3430275"/>
              <a:ext cx="1600581" cy="1118039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8588;p55">
              <a:extLst>
                <a:ext uri="{FF2B5EF4-FFF2-40B4-BE49-F238E27FC236}">
                  <a16:creationId xmlns:a16="http://schemas.microsoft.com/office/drawing/2014/main" id="{17AEA5A2-A8CF-4BE3-A95A-AEEB80EACD6B}"/>
                </a:ext>
              </a:extLst>
            </p:cNvPr>
            <p:cNvSpPr/>
            <p:nvPr/>
          </p:nvSpPr>
          <p:spPr>
            <a:xfrm>
              <a:off x="7722038" y="445652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589;p55">
              <a:extLst>
                <a:ext uri="{FF2B5EF4-FFF2-40B4-BE49-F238E27FC236}">
                  <a16:creationId xmlns:a16="http://schemas.microsoft.com/office/drawing/2014/main" id="{BA984EDD-08D1-4C5E-8F64-C6C7710DBD77}"/>
                </a:ext>
              </a:extLst>
            </p:cNvPr>
            <p:cNvSpPr/>
            <p:nvPr/>
          </p:nvSpPr>
          <p:spPr>
            <a:xfrm>
              <a:off x="8021160" y="445652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590;p55">
              <a:extLst>
                <a:ext uri="{FF2B5EF4-FFF2-40B4-BE49-F238E27FC236}">
                  <a16:creationId xmlns:a16="http://schemas.microsoft.com/office/drawing/2014/main" id="{73578539-0379-4B8A-9630-ED0B94C2FF38}"/>
                </a:ext>
              </a:extLst>
            </p:cNvPr>
            <p:cNvSpPr/>
            <p:nvPr/>
          </p:nvSpPr>
          <p:spPr>
            <a:xfrm>
              <a:off x="8346801" y="4323573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591;p55">
              <a:extLst>
                <a:ext uri="{FF2B5EF4-FFF2-40B4-BE49-F238E27FC236}">
                  <a16:creationId xmlns:a16="http://schemas.microsoft.com/office/drawing/2014/main" id="{C7363489-BC7B-4D46-A943-19B3F85CBF47}"/>
                </a:ext>
              </a:extLst>
            </p:cNvPr>
            <p:cNvSpPr/>
            <p:nvPr/>
          </p:nvSpPr>
          <p:spPr>
            <a:xfrm>
              <a:off x="7921423" y="4390004"/>
              <a:ext cx="148971" cy="28057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592;p55">
              <a:extLst>
                <a:ext uri="{FF2B5EF4-FFF2-40B4-BE49-F238E27FC236}">
                  <a16:creationId xmlns:a16="http://schemas.microsoft.com/office/drawing/2014/main" id="{493E4AB1-D404-4A00-9095-F172C27302D8}"/>
                </a:ext>
              </a:extLst>
            </p:cNvPr>
            <p:cNvSpPr/>
            <p:nvPr/>
          </p:nvSpPr>
          <p:spPr>
            <a:xfrm>
              <a:off x="7839062" y="4323573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593;p55">
              <a:extLst>
                <a:ext uri="{FF2B5EF4-FFF2-40B4-BE49-F238E27FC236}">
                  <a16:creationId xmlns:a16="http://schemas.microsoft.com/office/drawing/2014/main" id="{ACDC7EA5-8ECC-4DF6-8912-E789AFF024BC}"/>
                </a:ext>
              </a:extLst>
            </p:cNvPr>
            <p:cNvSpPr/>
            <p:nvPr/>
          </p:nvSpPr>
          <p:spPr>
            <a:xfrm>
              <a:off x="8005231" y="4044361"/>
              <a:ext cx="150238" cy="29324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594;p55">
              <a:extLst>
                <a:ext uri="{FF2B5EF4-FFF2-40B4-BE49-F238E27FC236}">
                  <a16:creationId xmlns:a16="http://schemas.microsoft.com/office/drawing/2014/main" id="{16BE3B09-6354-4717-8C47-9185A081CEC4}"/>
                </a:ext>
              </a:extLst>
            </p:cNvPr>
            <p:cNvSpPr/>
            <p:nvPr/>
          </p:nvSpPr>
          <p:spPr>
            <a:xfrm>
              <a:off x="7688822" y="4044361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595;p55">
              <a:extLst>
                <a:ext uri="{FF2B5EF4-FFF2-40B4-BE49-F238E27FC236}">
                  <a16:creationId xmlns:a16="http://schemas.microsoft.com/office/drawing/2014/main" id="{7CA08C74-97B7-4F0F-97D3-06B72277D068}"/>
                </a:ext>
              </a:extLst>
            </p:cNvPr>
            <p:cNvSpPr/>
            <p:nvPr/>
          </p:nvSpPr>
          <p:spPr>
            <a:xfrm>
              <a:off x="7966676" y="3807777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596;p55">
              <a:extLst>
                <a:ext uri="{FF2B5EF4-FFF2-40B4-BE49-F238E27FC236}">
                  <a16:creationId xmlns:a16="http://schemas.microsoft.com/office/drawing/2014/main" id="{5A408CFD-E4BD-4F29-A74A-FF0F44ECC0AB}"/>
                </a:ext>
              </a:extLst>
            </p:cNvPr>
            <p:cNvSpPr/>
            <p:nvPr/>
          </p:nvSpPr>
          <p:spPr>
            <a:xfrm>
              <a:off x="7763218" y="3862262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597;p55">
              <a:extLst>
                <a:ext uri="{FF2B5EF4-FFF2-40B4-BE49-F238E27FC236}">
                  <a16:creationId xmlns:a16="http://schemas.microsoft.com/office/drawing/2014/main" id="{EE84B06D-79C6-4030-8B3C-31E806ADD6C3}"/>
                </a:ext>
              </a:extLst>
            </p:cNvPr>
            <p:cNvSpPr/>
            <p:nvPr/>
          </p:nvSpPr>
          <p:spPr>
            <a:xfrm>
              <a:off x="7730002" y="3712021"/>
              <a:ext cx="148971" cy="28057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598;p55">
              <a:extLst>
                <a:ext uri="{FF2B5EF4-FFF2-40B4-BE49-F238E27FC236}">
                  <a16:creationId xmlns:a16="http://schemas.microsoft.com/office/drawing/2014/main" id="{DFB6DE9C-A9AE-416D-A835-53C6E12F1C7F}"/>
                </a:ext>
              </a:extLst>
            </p:cNvPr>
            <p:cNvSpPr/>
            <p:nvPr/>
          </p:nvSpPr>
          <p:spPr>
            <a:xfrm>
              <a:off x="7870920" y="4105543"/>
              <a:ext cx="150329" cy="29324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99;p55">
              <a:extLst>
                <a:ext uri="{FF2B5EF4-FFF2-40B4-BE49-F238E27FC236}">
                  <a16:creationId xmlns:a16="http://schemas.microsoft.com/office/drawing/2014/main" id="{46B69C8E-E905-478E-868C-82A5F680E293}"/>
                </a:ext>
              </a:extLst>
            </p:cNvPr>
            <p:cNvSpPr/>
            <p:nvPr/>
          </p:nvSpPr>
          <p:spPr>
            <a:xfrm>
              <a:off x="7614336" y="4105543"/>
              <a:ext cx="148971" cy="29324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600;p55">
              <a:extLst>
                <a:ext uri="{FF2B5EF4-FFF2-40B4-BE49-F238E27FC236}">
                  <a16:creationId xmlns:a16="http://schemas.microsoft.com/office/drawing/2014/main" id="{C1615081-620A-47F5-863C-589D2DEEF9E5}"/>
                </a:ext>
              </a:extLst>
            </p:cNvPr>
            <p:cNvSpPr/>
            <p:nvPr/>
          </p:nvSpPr>
          <p:spPr>
            <a:xfrm>
              <a:off x="7829740" y="4221210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601;p55">
              <a:extLst>
                <a:ext uri="{FF2B5EF4-FFF2-40B4-BE49-F238E27FC236}">
                  <a16:creationId xmlns:a16="http://schemas.microsoft.com/office/drawing/2014/main" id="{3C46D482-C148-4BD0-9797-626DC58B77E1}"/>
                </a:ext>
              </a:extLst>
            </p:cNvPr>
            <p:cNvSpPr/>
            <p:nvPr/>
          </p:nvSpPr>
          <p:spPr>
            <a:xfrm>
              <a:off x="8041072" y="4105543"/>
              <a:ext cx="82541" cy="29324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1"/>
                  </a:moveTo>
                  <a:lnTo>
                    <a:pt x="1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602;p55">
              <a:extLst>
                <a:ext uri="{FF2B5EF4-FFF2-40B4-BE49-F238E27FC236}">
                  <a16:creationId xmlns:a16="http://schemas.microsoft.com/office/drawing/2014/main" id="{B80D5E39-FEA1-413C-9377-89987D235C69}"/>
                </a:ext>
              </a:extLst>
            </p:cNvPr>
            <p:cNvSpPr/>
            <p:nvPr/>
          </p:nvSpPr>
          <p:spPr>
            <a:xfrm>
              <a:off x="7904136" y="4456527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603;p55">
              <a:extLst>
                <a:ext uri="{FF2B5EF4-FFF2-40B4-BE49-F238E27FC236}">
                  <a16:creationId xmlns:a16="http://schemas.microsoft.com/office/drawing/2014/main" id="{A624F65B-0E9A-4EEA-898D-62E145408B3A}"/>
                </a:ext>
              </a:extLst>
            </p:cNvPr>
            <p:cNvSpPr/>
            <p:nvPr/>
          </p:nvSpPr>
          <p:spPr>
            <a:xfrm>
              <a:off x="8244439" y="4282302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604;p55">
              <a:extLst>
                <a:ext uri="{FF2B5EF4-FFF2-40B4-BE49-F238E27FC236}">
                  <a16:creationId xmlns:a16="http://schemas.microsoft.com/office/drawing/2014/main" id="{46EA4FFA-61E3-4E17-A4B5-348D9684CEC2}"/>
                </a:ext>
              </a:extLst>
            </p:cNvPr>
            <p:cNvSpPr/>
            <p:nvPr/>
          </p:nvSpPr>
          <p:spPr>
            <a:xfrm>
              <a:off x="8170043" y="3945980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605;p55">
              <a:extLst>
                <a:ext uri="{FF2B5EF4-FFF2-40B4-BE49-F238E27FC236}">
                  <a16:creationId xmlns:a16="http://schemas.microsoft.com/office/drawing/2014/main" id="{5EB7B7A1-8ABD-4A53-8B1F-192130CD367A}"/>
                </a:ext>
              </a:extLst>
            </p:cNvPr>
            <p:cNvSpPr/>
            <p:nvPr/>
          </p:nvSpPr>
          <p:spPr>
            <a:xfrm>
              <a:off x="8082342" y="3862262"/>
              <a:ext cx="82450" cy="29324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606;p55">
              <a:extLst>
                <a:ext uri="{FF2B5EF4-FFF2-40B4-BE49-F238E27FC236}">
                  <a16:creationId xmlns:a16="http://schemas.microsoft.com/office/drawing/2014/main" id="{F16FFE60-939D-488F-AE27-D73DC1A9E393}"/>
                </a:ext>
              </a:extLst>
            </p:cNvPr>
            <p:cNvSpPr/>
            <p:nvPr/>
          </p:nvSpPr>
          <p:spPr>
            <a:xfrm>
              <a:off x="7864313" y="3945980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607;p55">
              <a:extLst>
                <a:ext uri="{FF2B5EF4-FFF2-40B4-BE49-F238E27FC236}">
                  <a16:creationId xmlns:a16="http://schemas.microsoft.com/office/drawing/2014/main" id="{634BA7F6-597F-41C6-A047-D3D7EAE40D4A}"/>
                </a:ext>
              </a:extLst>
            </p:cNvPr>
            <p:cNvSpPr/>
            <p:nvPr/>
          </p:nvSpPr>
          <p:spPr>
            <a:xfrm>
              <a:off x="7853634" y="3807777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608;p55">
              <a:extLst>
                <a:ext uri="{FF2B5EF4-FFF2-40B4-BE49-F238E27FC236}">
                  <a16:creationId xmlns:a16="http://schemas.microsoft.com/office/drawing/2014/main" id="{A6399329-9BC5-4E46-B82A-6E72A2AC0CF3}"/>
                </a:ext>
              </a:extLst>
            </p:cNvPr>
            <p:cNvSpPr/>
            <p:nvPr/>
          </p:nvSpPr>
          <p:spPr>
            <a:xfrm>
              <a:off x="7797791" y="3575176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609;p55">
              <a:extLst>
                <a:ext uri="{FF2B5EF4-FFF2-40B4-BE49-F238E27FC236}">
                  <a16:creationId xmlns:a16="http://schemas.microsoft.com/office/drawing/2014/main" id="{E41FCD07-D48F-4712-A90D-135FF3B38B52}"/>
                </a:ext>
              </a:extLst>
            </p:cNvPr>
            <p:cNvSpPr/>
            <p:nvPr/>
          </p:nvSpPr>
          <p:spPr>
            <a:xfrm>
              <a:off x="7864313" y="3650929"/>
              <a:ext cx="82450" cy="27967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610;p55">
              <a:extLst>
                <a:ext uri="{FF2B5EF4-FFF2-40B4-BE49-F238E27FC236}">
                  <a16:creationId xmlns:a16="http://schemas.microsoft.com/office/drawing/2014/main" id="{C2472F2A-0C1F-4724-A10E-E6981C5DD080}"/>
                </a:ext>
              </a:extLst>
            </p:cNvPr>
            <p:cNvSpPr/>
            <p:nvPr/>
          </p:nvSpPr>
          <p:spPr>
            <a:xfrm>
              <a:off x="7722038" y="4323573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611;p55">
              <a:extLst>
                <a:ext uri="{FF2B5EF4-FFF2-40B4-BE49-F238E27FC236}">
                  <a16:creationId xmlns:a16="http://schemas.microsoft.com/office/drawing/2014/main" id="{1E6A60ED-9828-40DF-A594-3E9DAC4ED3B5}"/>
                </a:ext>
              </a:extLst>
            </p:cNvPr>
            <p:cNvSpPr/>
            <p:nvPr/>
          </p:nvSpPr>
          <p:spPr>
            <a:xfrm>
              <a:off x="7722038" y="4221210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612;p55">
              <a:extLst>
                <a:ext uri="{FF2B5EF4-FFF2-40B4-BE49-F238E27FC236}">
                  <a16:creationId xmlns:a16="http://schemas.microsoft.com/office/drawing/2014/main" id="{20DBC737-F1E8-43C7-9E40-56421C37BF72}"/>
                </a:ext>
              </a:extLst>
            </p:cNvPr>
            <p:cNvSpPr/>
            <p:nvPr/>
          </p:nvSpPr>
          <p:spPr>
            <a:xfrm>
              <a:off x="8346801" y="4282302"/>
              <a:ext cx="82541" cy="28057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613;p55">
              <a:extLst>
                <a:ext uri="{FF2B5EF4-FFF2-40B4-BE49-F238E27FC236}">
                  <a16:creationId xmlns:a16="http://schemas.microsoft.com/office/drawing/2014/main" id="{1C32F746-79D3-48CC-9C9F-2740DD9930AD}"/>
                </a:ext>
              </a:extLst>
            </p:cNvPr>
            <p:cNvSpPr/>
            <p:nvPr/>
          </p:nvSpPr>
          <p:spPr>
            <a:xfrm>
              <a:off x="8211223" y="4221210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14;p55">
              <a:extLst>
                <a:ext uri="{FF2B5EF4-FFF2-40B4-BE49-F238E27FC236}">
                  <a16:creationId xmlns:a16="http://schemas.microsoft.com/office/drawing/2014/main" id="{F505C53D-6651-49D5-9762-1089381F06FE}"/>
                </a:ext>
              </a:extLst>
            </p:cNvPr>
            <p:cNvSpPr/>
            <p:nvPr/>
          </p:nvSpPr>
          <p:spPr>
            <a:xfrm>
              <a:off x="8079627" y="4282302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15;p55">
              <a:extLst>
                <a:ext uri="{FF2B5EF4-FFF2-40B4-BE49-F238E27FC236}">
                  <a16:creationId xmlns:a16="http://schemas.microsoft.com/office/drawing/2014/main" id="{C506EA0A-F4AC-4CEF-B237-E8DDAC7E5308}"/>
                </a:ext>
              </a:extLst>
            </p:cNvPr>
            <p:cNvSpPr/>
            <p:nvPr/>
          </p:nvSpPr>
          <p:spPr>
            <a:xfrm>
              <a:off x="8454503" y="4393987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16;p55">
              <a:extLst>
                <a:ext uri="{FF2B5EF4-FFF2-40B4-BE49-F238E27FC236}">
                  <a16:creationId xmlns:a16="http://schemas.microsoft.com/office/drawing/2014/main" id="{FF8B8118-F098-4621-8923-BA9BCCFAA3B4}"/>
                </a:ext>
              </a:extLst>
            </p:cNvPr>
            <p:cNvSpPr/>
            <p:nvPr/>
          </p:nvSpPr>
          <p:spPr>
            <a:xfrm>
              <a:off x="7111846" y="4483045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17;p55">
              <a:extLst>
                <a:ext uri="{FF2B5EF4-FFF2-40B4-BE49-F238E27FC236}">
                  <a16:creationId xmlns:a16="http://schemas.microsoft.com/office/drawing/2014/main" id="{E392ED42-7F90-4A3E-BABD-FBE7AB1FBAB7}"/>
                </a:ext>
              </a:extLst>
            </p:cNvPr>
            <p:cNvSpPr/>
            <p:nvPr/>
          </p:nvSpPr>
          <p:spPr>
            <a:xfrm>
              <a:off x="7438935" y="4350182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18;p55">
              <a:extLst>
                <a:ext uri="{FF2B5EF4-FFF2-40B4-BE49-F238E27FC236}">
                  <a16:creationId xmlns:a16="http://schemas.microsoft.com/office/drawing/2014/main" id="{646E4B48-BE8C-440F-9EB4-521BE4941398}"/>
                </a:ext>
              </a:extLst>
            </p:cNvPr>
            <p:cNvSpPr/>
            <p:nvPr/>
          </p:nvSpPr>
          <p:spPr>
            <a:xfrm>
              <a:off x="7336573" y="4308911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19;p55">
              <a:extLst>
                <a:ext uri="{FF2B5EF4-FFF2-40B4-BE49-F238E27FC236}">
                  <a16:creationId xmlns:a16="http://schemas.microsoft.com/office/drawing/2014/main" id="{ACDF5C3D-8444-4AD5-87C1-9EF652A20175}"/>
                </a:ext>
              </a:extLst>
            </p:cNvPr>
            <p:cNvSpPr/>
            <p:nvPr/>
          </p:nvSpPr>
          <p:spPr>
            <a:xfrm>
              <a:off x="7438935" y="4308911"/>
              <a:ext cx="82450" cy="28057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20;p55">
              <a:extLst>
                <a:ext uri="{FF2B5EF4-FFF2-40B4-BE49-F238E27FC236}">
                  <a16:creationId xmlns:a16="http://schemas.microsoft.com/office/drawing/2014/main" id="{16AEC8F8-EBBE-46AB-B172-BB618065AF78}"/>
                </a:ext>
              </a:extLst>
            </p:cNvPr>
            <p:cNvSpPr/>
            <p:nvPr/>
          </p:nvSpPr>
          <p:spPr>
            <a:xfrm>
              <a:off x="7303357" y="4246461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21;p55">
              <a:extLst>
                <a:ext uri="{FF2B5EF4-FFF2-40B4-BE49-F238E27FC236}">
                  <a16:creationId xmlns:a16="http://schemas.microsoft.com/office/drawing/2014/main" id="{EC15F394-D09E-4319-ABAB-FD31F4F44050}"/>
                </a:ext>
              </a:extLst>
            </p:cNvPr>
            <p:cNvSpPr/>
            <p:nvPr/>
          </p:nvSpPr>
          <p:spPr>
            <a:xfrm>
              <a:off x="7171671" y="4308911"/>
              <a:ext cx="150329" cy="28057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22;p55">
              <a:extLst>
                <a:ext uri="{FF2B5EF4-FFF2-40B4-BE49-F238E27FC236}">
                  <a16:creationId xmlns:a16="http://schemas.microsoft.com/office/drawing/2014/main" id="{18C8C840-8BE3-43A1-A92B-43DEED20AABA}"/>
                </a:ext>
              </a:extLst>
            </p:cNvPr>
            <p:cNvSpPr/>
            <p:nvPr/>
          </p:nvSpPr>
          <p:spPr>
            <a:xfrm>
              <a:off x="7546547" y="4420596"/>
              <a:ext cx="148971" cy="27967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23;p55">
              <a:extLst>
                <a:ext uri="{FF2B5EF4-FFF2-40B4-BE49-F238E27FC236}">
                  <a16:creationId xmlns:a16="http://schemas.microsoft.com/office/drawing/2014/main" id="{BB9A976E-9FC7-44B6-9575-150A356966F4}"/>
                </a:ext>
              </a:extLst>
            </p:cNvPr>
            <p:cNvSpPr/>
            <p:nvPr/>
          </p:nvSpPr>
          <p:spPr>
            <a:xfrm>
              <a:off x="7107864" y="4375433"/>
              <a:ext cx="82541" cy="29324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624;p55">
              <a:extLst>
                <a:ext uri="{FF2B5EF4-FFF2-40B4-BE49-F238E27FC236}">
                  <a16:creationId xmlns:a16="http://schemas.microsoft.com/office/drawing/2014/main" id="{BEA6A3DE-EA96-4805-9DC7-E07835A66ED1}"/>
                </a:ext>
              </a:extLst>
            </p:cNvPr>
            <p:cNvSpPr/>
            <p:nvPr/>
          </p:nvSpPr>
          <p:spPr>
            <a:xfrm>
              <a:off x="7220906" y="4499065"/>
              <a:ext cx="82541" cy="27967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7399;p42">
            <a:extLst>
              <a:ext uri="{FF2B5EF4-FFF2-40B4-BE49-F238E27FC236}">
                <a16:creationId xmlns:a16="http://schemas.microsoft.com/office/drawing/2014/main" id="{D652B8D5-372A-404D-963C-E80C69E93B07}"/>
              </a:ext>
            </a:extLst>
          </p:cNvPr>
          <p:cNvSpPr txBox="1">
            <a:spLocks/>
          </p:cNvSpPr>
          <p:nvPr/>
        </p:nvSpPr>
        <p:spPr>
          <a:xfrm>
            <a:off x="877733" y="2131438"/>
            <a:ext cx="1391502" cy="3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126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800" dirty="0"/>
              <a:t>Flowchart</a:t>
            </a:r>
          </a:p>
        </p:txBody>
      </p:sp>
      <p:sp>
        <p:nvSpPr>
          <p:cNvPr id="223" name="Google Shape;7399;p42">
            <a:extLst>
              <a:ext uri="{FF2B5EF4-FFF2-40B4-BE49-F238E27FC236}">
                <a16:creationId xmlns:a16="http://schemas.microsoft.com/office/drawing/2014/main" id="{24F0FC2F-4050-4F47-9076-ECAAD5835F04}"/>
              </a:ext>
            </a:extLst>
          </p:cNvPr>
          <p:cNvSpPr txBox="1">
            <a:spLocks/>
          </p:cNvSpPr>
          <p:nvPr/>
        </p:nvSpPr>
        <p:spPr>
          <a:xfrm>
            <a:off x="3933205" y="2492255"/>
            <a:ext cx="1100088" cy="3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126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800" dirty="0"/>
              <a:t>Program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3" name="Google Shape;8063;p49"/>
          <p:cNvSpPr txBox="1">
            <a:spLocks noGrp="1"/>
          </p:cNvSpPr>
          <p:nvPr>
            <p:ph type="title"/>
          </p:nvPr>
        </p:nvSpPr>
        <p:spPr>
          <a:xfrm>
            <a:off x="720000" y="3653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Validating Moves</a:t>
            </a:r>
            <a:endParaRPr dirty="0"/>
          </a:p>
        </p:txBody>
      </p:sp>
      <p:sp>
        <p:nvSpPr>
          <p:cNvPr id="8064" name="Google Shape;8064;p49"/>
          <p:cNvSpPr txBox="1">
            <a:spLocks noGrp="1"/>
          </p:cNvSpPr>
          <p:nvPr>
            <p:ph type="subTitle" idx="1"/>
          </p:nvPr>
        </p:nvSpPr>
        <p:spPr>
          <a:xfrm>
            <a:off x="720000" y="767890"/>
            <a:ext cx="5645358" cy="422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b="1" dirty="0"/>
              <a:t>Step 1</a:t>
            </a:r>
            <a:r>
              <a:rPr lang="en-US" sz="1100" dirty="0"/>
              <a:t>: Start</a:t>
            </a:r>
          </a:p>
          <a:p>
            <a:pPr marL="0" lvl="0" indent="0"/>
            <a:r>
              <a:rPr lang="en-US" sz="1100" b="1" dirty="0"/>
              <a:t>Step 2</a:t>
            </a:r>
            <a:r>
              <a:rPr lang="en-US" sz="1100" dirty="0"/>
              <a:t>: </a:t>
            </a:r>
            <a:r>
              <a:rPr lang="en-US" sz="1100" b="1" dirty="0"/>
              <a:t>if </a:t>
            </a:r>
            <a:r>
              <a:rPr lang="en-US" sz="1100" dirty="0"/>
              <a:t>player is trying to move opponents pawn</a:t>
            </a:r>
          </a:p>
          <a:p>
            <a:pPr marL="0" lvl="0" indent="0"/>
            <a:r>
              <a:rPr lang="en-US" sz="1100" dirty="0"/>
              <a:t>	GOTO Step 3</a:t>
            </a:r>
            <a:br>
              <a:rPr lang="en-US" sz="1100" dirty="0"/>
            </a:br>
            <a:r>
              <a:rPr lang="en-US" sz="1100" b="1" dirty="0"/>
              <a:t>else if </a:t>
            </a:r>
            <a:r>
              <a:rPr lang="en-US" sz="1100" dirty="0"/>
              <a:t>player is trying to replace own pawn</a:t>
            </a:r>
          </a:p>
          <a:p>
            <a:pPr marL="0" lvl="0" indent="0"/>
            <a:r>
              <a:rPr lang="en-US" sz="1100" dirty="0"/>
              <a:t>	GOTO Step 3</a:t>
            </a:r>
            <a:br>
              <a:rPr lang="en-US" sz="1100" dirty="0"/>
            </a:br>
            <a:r>
              <a:rPr lang="en-US" sz="1100" b="1" dirty="0"/>
              <a:t>else if </a:t>
            </a:r>
            <a:r>
              <a:rPr lang="en-US" sz="1100" dirty="0"/>
              <a:t>player is trying to replace opponent at Checkpoints</a:t>
            </a:r>
          </a:p>
          <a:p>
            <a:pPr marL="0" lvl="0" indent="0"/>
            <a:r>
              <a:rPr lang="en-US" sz="1100" dirty="0"/>
              <a:t>	GOTO Step 3</a:t>
            </a:r>
            <a:br>
              <a:rPr lang="en-US" sz="1100" dirty="0"/>
            </a:br>
            <a:r>
              <a:rPr lang="en-US" sz="1100" b="1" dirty="0"/>
              <a:t>else if </a:t>
            </a:r>
            <a:r>
              <a:rPr lang="en-US" sz="1100" dirty="0"/>
              <a:t>player is trying to jump over 26</a:t>
            </a:r>
            <a:r>
              <a:rPr lang="en-US" sz="1100" baseline="30000" dirty="0"/>
              <a:t>th</a:t>
            </a:r>
            <a:r>
              <a:rPr lang="en-US" sz="1100" dirty="0"/>
              <a:t> Square without getting on it.</a:t>
            </a:r>
          </a:p>
          <a:p>
            <a:pPr marL="0" lvl="0" indent="0"/>
            <a:r>
              <a:rPr lang="en-US" sz="1100" dirty="0"/>
              <a:t>	GOTO Step 3 </a:t>
            </a:r>
            <a:br>
              <a:rPr lang="en-US" sz="1100" dirty="0"/>
            </a:br>
            <a:r>
              <a:rPr lang="en-US" sz="1100" b="1" dirty="0"/>
              <a:t>else if </a:t>
            </a:r>
            <a:r>
              <a:rPr lang="en-US" sz="1100" dirty="0"/>
              <a:t>player is trying to move pawn from 28th square without 3 score</a:t>
            </a:r>
          </a:p>
          <a:p>
            <a:pPr marL="0" lvl="0" indent="0"/>
            <a:r>
              <a:rPr lang="en-US" sz="1100" dirty="0"/>
              <a:t>	GOTO Step 3</a:t>
            </a:r>
            <a:br>
              <a:rPr lang="en-US" sz="1100" dirty="0"/>
            </a:br>
            <a:r>
              <a:rPr lang="en-US" sz="1100" b="1" dirty="0"/>
              <a:t>else if </a:t>
            </a:r>
            <a:r>
              <a:rPr lang="en-US" sz="1100" dirty="0"/>
              <a:t>player is trying to move pawn from 29th square without 2 score</a:t>
            </a:r>
          </a:p>
          <a:p>
            <a:pPr marL="0" lvl="0" indent="0"/>
            <a:r>
              <a:rPr lang="en-US" sz="1100" dirty="0"/>
              <a:t>	GOTO Step 3</a:t>
            </a:r>
            <a:br>
              <a:rPr lang="en-US" sz="1100" dirty="0"/>
            </a:br>
            <a:r>
              <a:rPr lang="en-US" sz="1100" b="1" dirty="0"/>
              <a:t>else if </a:t>
            </a:r>
            <a:r>
              <a:rPr lang="en-US" sz="1100" dirty="0"/>
              <a:t>player is trying to move pawn from 30th square without 1 score</a:t>
            </a:r>
          </a:p>
          <a:p>
            <a:pPr marL="0" lvl="0" indent="0"/>
            <a:r>
              <a:rPr lang="en-US" sz="1100" dirty="0"/>
              <a:t>	GOTO Step 3</a:t>
            </a:r>
          </a:p>
          <a:p>
            <a:pPr marL="0" lvl="0" indent="0"/>
            <a:r>
              <a:rPr lang="en-US" sz="1100" b="1" dirty="0"/>
              <a:t>else if </a:t>
            </a:r>
            <a:r>
              <a:rPr lang="en-US" sz="1100" dirty="0"/>
              <a:t>player is replacing opponent when there are 2 or more consecutive opponent pawns</a:t>
            </a:r>
          </a:p>
          <a:p>
            <a:pPr marL="0" lvl="0" indent="0"/>
            <a:r>
              <a:rPr lang="en-US" sz="1100" dirty="0"/>
              <a:t>	GOTO Step 3</a:t>
            </a:r>
          </a:p>
          <a:p>
            <a:pPr marL="0" lvl="0" indent="0"/>
            <a:r>
              <a:rPr lang="en-US" sz="1100" b="1" dirty="0"/>
              <a:t>else GOTO Step 4</a:t>
            </a:r>
          </a:p>
          <a:p>
            <a:pPr marL="0" lvl="0" indent="0"/>
            <a:r>
              <a:rPr lang="en-US" sz="1100" b="1" dirty="0"/>
              <a:t>Step 3: </a:t>
            </a:r>
            <a:r>
              <a:rPr lang="en-US" sz="1100" b="1" i="1" dirty="0"/>
              <a:t>print</a:t>
            </a:r>
            <a:r>
              <a:rPr lang="en-US" sz="1100" dirty="0"/>
              <a:t> Invalid move</a:t>
            </a:r>
          </a:p>
          <a:p>
            <a:pPr marL="0" lvl="0" indent="0"/>
            <a:r>
              <a:rPr lang="en-US" sz="1100" b="1" dirty="0"/>
              <a:t>Step 4: </a:t>
            </a:r>
            <a:r>
              <a:rPr lang="en-US" sz="1100" b="1" i="1" dirty="0"/>
              <a:t>print</a:t>
            </a:r>
            <a:r>
              <a:rPr lang="en-US" sz="1100" b="1" dirty="0"/>
              <a:t> </a:t>
            </a:r>
            <a:r>
              <a:rPr lang="en-US" sz="1100" dirty="0"/>
              <a:t>move is valid	</a:t>
            </a:r>
            <a:r>
              <a:rPr lang="en-US" sz="1100" b="1" dirty="0"/>
              <a:t>Step 5: </a:t>
            </a:r>
            <a:r>
              <a:rPr lang="en-US" sz="1100" dirty="0"/>
              <a:t>Stop</a:t>
            </a:r>
            <a:endParaRPr sz="1100" dirty="0"/>
          </a:p>
        </p:txBody>
      </p:sp>
      <p:sp>
        <p:nvSpPr>
          <p:cNvPr id="8070" name="Google Shape;8070;p49"/>
          <p:cNvSpPr txBox="1">
            <a:spLocks noGrp="1"/>
          </p:cNvSpPr>
          <p:nvPr>
            <p:ph type="subTitle" idx="7"/>
          </p:nvPr>
        </p:nvSpPr>
        <p:spPr>
          <a:xfrm>
            <a:off x="5769848" y="25717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Wingdings" panose="05000000000000000000" pitchFamily="2" charset="2"/>
              </a:rPr>
              <a:t></a:t>
            </a:r>
            <a:endParaRPr b="1" dirty="0">
              <a:solidFill>
                <a:schemeClr val="accen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18DE7-5BD8-4A9F-B818-F8378273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" y="3243666"/>
            <a:ext cx="566011" cy="8293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3" name="Google Shape;8063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Validating Moves</a:t>
            </a:r>
            <a:endParaRPr dirty="0"/>
          </a:p>
        </p:txBody>
      </p:sp>
      <p:sp>
        <p:nvSpPr>
          <p:cNvPr id="8070" name="Google Shape;8070;p49"/>
          <p:cNvSpPr txBox="1">
            <a:spLocks noGrp="1"/>
          </p:cNvSpPr>
          <p:nvPr>
            <p:ph type="subTitle" idx="7"/>
          </p:nvPr>
        </p:nvSpPr>
        <p:spPr>
          <a:xfrm>
            <a:off x="5078628" y="147650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 </a:t>
            </a:r>
            <a:endParaRPr b="1" dirty="0">
              <a:solidFill>
                <a:schemeClr val="accen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700894-A4B5-4E1F-8327-0F6916D778DD}"/>
              </a:ext>
            </a:extLst>
          </p:cNvPr>
          <p:cNvGrpSpPr/>
          <p:nvPr/>
        </p:nvGrpSpPr>
        <p:grpSpPr>
          <a:xfrm>
            <a:off x="408544" y="1275722"/>
            <a:ext cx="906582" cy="377101"/>
            <a:chOff x="1883228" y="945567"/>
            <a:chExt cx="1379376" cy="687290"/>
          </a:xfrm>
        </p:grpSpPr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A85FFCBB-96FE-42DF-9D3B-1B505A7E1F35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9C7F6B20-4DC7-4D7C-8AB0-DDA503396280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START</a:t>
              </a:r>
            </a:p>
          </p:txBody>
        </p:sp>
        <p:sp>
          <p:nvSpPr>
            <p:cNvPr id="7" name="Google Shape;10000;p73">
              <a:extLst>
                <a:ext uri="{FF2B5EF4-FFF2-40B4-BE49-F238E27FC236}">
                  <a16:creationId xmlns:a16="http://schemas.microsoft.com/office/drawing/2014/main" id="{C5F5F284-E062-436E-AEE4-BD78CBA516F0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00;p73">
              <a:extLst>
                <a:ext uri="{FF2B5EF4-FFF2-40B4-BE49-F238E27FC236}">
                  <a16:creationId xmlns:a16="http://schemas.microsoft.com/office/drawing/2014/main" id="{2FD4CA0A-0B7D-495B-92E7-CBBBDEAE6F90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00;p73">
              <a:extLst>
                <a:ext uri="{FF2B5EF4-FFF2-40B4-BE49-F238E27FC236}">
                  <a16:creationId xmlns:a16="http://schemas.microsoft.com/office/drawing/2014/main" id="{C1E92AD6-63CB-4243-9522-24888A5C9462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00;p73">
              <a:extLst>
                <a:ext uri="{FF2B5EF4-FFF2-40B4-BE49-F238E27FC236}">
                  <a16:creationId xmlns:a16="http://schemas.microsoft.com/office/drawing/2014/main" id="{65C96A78-DB9C-4C4F-8749-3A60238DA37C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00;p73">
              <a:extLst>
                <a:ext uri="{FF2B5EF4-FFF2-40B4-BE49-F238E27FC236}">
                  <a16:creationId xmlns:a16="http://schemas.microsoft.com/office/drawing/2014/main" id="{6062C8F9-51EC-4DA4-820C-787C8A18CD19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00;p73">
              <a:extLst>
                <a:ext uri="{FF2B5EF4-FFF2-40B4-BE49-F238E27FC236}">
                  <a16:creationId xmlns:a16="http://schemas.microsoft.com/office/drawing/2014/main" id="{68E757BD-BBE7-44FB-96C1-044C7A47BC6F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48E9CF-1678-4189-B379-6F03670E7C15}"/>
              </a:ext>
            </a:extLst>
          </p:cNvPr>
          <p:cNvGrpSpPr/>
          <p:nvPr/>
        </p:nvGrpSpPr>
        <p:grpSpPr>
          <a:xfrm>
            <a:off x="435380" y="2095647"/>
            <a:ext cx="883362" cy="1061534"/>
            <a:chOff x="1455904" y="1875302"/>
            <a:chExt cx="1349288" cy="1316779"/>
          </a:xfrm>
        </p:grpSpPr>
        <p:sp>
          <p:nvSpPr>
            <p:cNvPr id="14" name="Google Shape;9995;p73">
              <a:extLst>
                <a:ext uri="{FF2B5EF4-FFF2-40B4-BE49-F238E27FC236}">
                  <a16:creationId xmlns:a16="http://schemas.microsoft.com/office/drawing/2014/main" id="{B19D8AFD-92F3-4611-AD87-3D93F664D640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996;p73">
              <a:extLst>
                <a:ext uri="{FF2B5EF4-FFF2-40B4-BE49-F238E27FC236}">
                  <a16:creationId xmlns:a16="http://schemas.microsoft.com/office/drawing/2014/main" id="{5B7F91BC-1AD7-4DDD-B9E1-D38355F36A2F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995;p73">
              <a:extLst>
                <a:ext uri="{FF2B5EF4-FFF2-40B4-BE49-F238E27FC236}">
                  <a16:creationId xmlns:a16="http://schemas.microsoft.com/office/drawing/2014/main" id="{E35A0F27-A460-4105-98E8-577AFEAB195C}"/>
                </a:ext>
              </a:extLst>
            </p:cNvPr>
            <p:cNvSpPr/>
            <p:nvPr/>
          </p:nvSpPr>
          <p:spPr>
            <a:xfrm rot="10800000" flipH="1">
              <a:off x="1663975" y="2550708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996;p73">
              <a:extLst>
                <a:ext uri="{FF2B5EF4-FFF2-40B4-BE49-F238E27FC236}">
                  <a16:creationId xmlns:a16="http://schemas.microsoft.com/office/drawing/2014/main" id="{84123703-E72A-4923-A183-2D0B32546CBC}"/>
                </a:ext>
              </a:extLst>
            </p:cNvPr>
            <p:cNvSpPr/>
            <p:nvPr/>
          </p:nvSpPr>
          <p:spPr>
            <a:xfrm rot="10800000" flipH="1">
              <a:off x="1455904" y="2544297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469;p75">
              <a:extLst>
                <a:ext uri="{FF2B5EF4-FFF2-40B4-BE49-F238E27FC236}">
                  <a16:creationId xmlns:a16="http://schemas.microsoft.com/office/drawing/2014/main" id="{FBDCA6B9-0800-4A71-82CF-614E8B8DA33C}"/>
                </a:ext>
              </a:extLst>
            </p:cNvPr>
            <p:cNvSpPr/>
            <p:nvPr/>
          </p:nvSpPr>
          <p:spPr>
            <a:xfrm rot="2680177">
              <a:off x="2289552" y="1875302"/>
              <a:ext cx="515640" cy="487686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EF61FA-4974-4A21-84E7-B783CFAA3F23}"/>
              </a:ext>
            </a:extLst>
          </p:cNvPr>
          <p:cNvGrpSpPr/>
          <p:nvPr/>
        </p:nvGrpSpPr>
        <p:grpSpPr>
          <a:xfrm>
            <a:off x="1321385" y="2076559"/>
            <a:ext cx="881763" cy="1088036"/>
            <a:chOff x="1457205" y="1842679"/>
            <a:chExt cx="1346846" cy="1349653"/>
          </a:xfrm>
        </p:grpSpPr>
        <p:sp>
          <p:nvSpPr>
            <p:cNvPr id="22" name="Google Shape;9995;p73">
              <a:extLst>
                <a:ext uri="{FF2B5EF4-FFF2-40B4-BE49-F238E27FC236}">
                  <a16:creationId xmlns:a16="http://schemas.microsoft.com/office/drawing/2014/main" id="{77BA8330-E52F-4241-80D5-0825436136A9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996;p73">
              <a:extLst>
                <a:ext uri="{FF2B5EF4-FFF2-40B4-BE49-F238E27FC236}">
                  <a16:creationId xmlns:a16="http://schemas.microsoft.com/office/drawing/2014/main" id="{38B175A9-45C0-4AF4-A53A-E912713B2E13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9995;p73">
              <a:extLst>
                <a:ext uri="{FF2B5EF4-FFF2-40B4-BE49-F238E27FC236}">
                  <a16:creationId xmlns:a16="http://schemas.microsoft.com/office/drawing/2014/main" id="{CA9D6852-56CE-4B28-B628-C9845C1EF80F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9996;p73">
              <a:extLst>
                <a:ext uri="{FF2B5EF4-FFF2-40B4-BE49-F238E27FC236}">
                  <a16:creationId xmlns:a16="http://schemas.microsoft.com/office/drawing/2014/main" id="{F38D3230-0C9E-4517-ADB1-5F668C29115D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469;p75">
              <a:extLst>
                <a:ext uri="{FF2B5EF4-FFF2-40B4-BE49-F238E27FC236}">
                  <a16:creationId xmlns:a16="http://schemas.microsoft.com/office/drawing/2014/main" id="{E46B2F39-9FE9-49A0-BF0A-7A3FF0614D82}"/>
                </a:ext>
              </a:extLst>
            </p:cNvPr>
            <p:cNvSpPr/>
            <p:nvPr/>
          </p:nvSpPr>
          <p:spPr>
            <a:xfrm rot="2097047">
              <a:off x="2288411" y="1842679"/>
              <a:ext cx="515640" cy="487688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F1D2EB-F3B2-419A-9F6C-A16C292A5F48}"/>
              </a:ext>
            </a:extLst>
          </p:cNvPr>
          <p:cNvGrpSpPr/>
          <p:nvPr/>
        </p:nvGrpSpPr>
        <p:grpSpPr>
          <a:xfrm>
            <a:off x="2321325" y="2057796"/>
            <a:ext cx="869210" cy="1071859"/>
            <a:chOff x="1456528" y="1856923"/>
            <a:chExt cx="1327673" cy="1329587"/>
          </a:xfrm>
        </p:grpSpPr>
        <p:sp>
          <p:nvSpPr>
            <p:cNvPr id="30" name="Google Shape;9995;p73">
              <a:extLst>
                <a:ext uri="{FF2B5EF4-FFF2-40B4-BE49-F238E27FC236}">
                  <a16:creationId xmlns:a16="http://schemas.microsoft.com/office/drawing/2014/main" id="{124EBEA4-C3E8-49E6-BCA7-3955A021C1B6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996;p73">
              <a:extLst>
                <a:ext uri="{FF2B5EF4-FFF2-40B4-BE49-F238E27FC236}">
                  <a16:creationId xmlns:a16="http://schemas.microsoft.com/office/drawing/2014/main" id="{0F2A6848-321E-4CA0-B14C-08C99AD0BEA0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995;p73">
              <a:extLst>
                <a:ext uri="{FF2B5EF4-FFF2-40B4-BE49-F238E27FC236}">
                  <a16:creationId xmlns:a16="http://schemas.microsoft.com/office/drawing/2014/main" id="{AA02635D-D850-4FC9-A2AF-551E67CE7CE0}"/>
                </a:ext>
              </a:extLst>
            </p:cNvPr>
            <p:cNvSpPr/>
            <p:nvPr/>
          </p:nvSpPr>
          <p:spPr>
            <a:xfrm rot="10800000" flipH="1">
              <a:off x="1667276" y="2545136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996;p73">
              <a:extLst>
                <a:ext uri="{FF2B5EF4-FFF2-40B4-BE49-F238E27FC236}">
                  <a16:creationId xmlns:a16="http://schemas.microsoft.com/office/drawing/2014/main" id="{DEF979A9-3BB1-485F-BA3B-3F995CBA7898}"/>
                </a:ext>
              </a:extLst>
            </p:cNvPr>
            <p:cNvSpPr/>
            <p:nvPr/>
          </p:nvSpPr>
          <p:spPr>
            <a:xfrm rot="10800000" flipH="1">
              <a:off x="1456528" y="2545137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0470;p75">
              <a:extLst>
                <a:ext uri="{FF2B5EF4-FFF2-40B4-BE49-F238E27FC236}">
                  <a16:creationId xmlns:a16="http://schemas.microsoft.com/office/drawing/2014/main" id="{B24762FF-F4CE-4471-AC5B-8C67B8B63FA6}"/>
                </a:ext>
              </a:extLst>
            </p:cNvPr>
            <p:cNvSpPr/>
            <p:nvPr/>
          </p:nvSpPr>
          <p:spPr>
            <a:xfrm rot="2097047">
              <a:off x="2281168" y="1856923"/>
              <a:ext cx="503033" cy="477205"/>
            </a:xfrm>
            <a:custGeom>
              <a:avLst/>
              <a:gdLst/>
              <a:ahLst/>
              <a:cxnLst/>
              <a:rect l="l" t="t" r="r" b="b"/>
              <a:pathLst>
                <a:path w="17996" h="17072" extrusionOk="0">
                  <a:moveTo>
                    <a:pt x="4362" y="13738"/>
                  </a:moveTo>
                  <a:lnTo>
                    <a:pt x="5515" y="13838"/>
                  </a:lnTo>
                  <a:lnTo>
                    <a:pt x="5966" y="14189"/>
                  </a:lnTo>
                  <a:lnTo>
                    <a:pt x="5916" y="16695"/>
                  </a:lnTo>
                  <a:lnTo>
                    <a:pt x="5339" y="17046"/>
                  </a:lnTo>
                  <a:lnTo>
                    <a:pt x="3710" y="16119"/>
                  </a:lnTo>
                  <a:lnTo>
                    <a:pt x="4362" y="13738"/>
                  </a:lnTo>
                  <a:close/>
                  <a:moveTo>
                    <a:pt x="3906" y="0"/>
                  </a:moveTo>
                  <a:cubicBezTo>
                    <a:pt x="3883" y="0"/>
                    <a:pt x="3859" y="1"/>
                    <a:pt x="3835" y="3"/>
                  </a:cubicBezTo>
                  <a:cubicBezTo>
                    <a:pt x="2231" y="129"/>
                    <a:pt x="1780" y="1131"/>
                    <a:pt x="1780" y="1131"/>
                  </a:cubicBezTo>
                  <a:lnTo>
                    <a:pt x="1" y="1407"/>
                  </a:lnTo>
                  <a:lnTo>
                    <a:pt x="828" y="2109"/>
                  </a:lnTo>
                  <a:lnTo>
                    <a:pt x="402" y="2735"/>
                  </a:lnTo>
                  <a:lnTo>
                    <a:pt x="1179" y="2735"/>
                  </a:lnTo>
                  <a:lnTo>
                    <a:pt x="1655" y="3086"/>
                  </a:lnTo>
                  <a:lnTo>
                    <a:pt x="4462" y="12911"/>
                  </a:lnTo>
                  <a:lnTo>
                    <a:pt x="3485" y="16620"/>
                  </a:lnTo>
                  <a:cubicBezTo>
                    <a:pt x="3084" y="16745"/>
                    <a:pt x="2507" y="16921"/>
                    <a:pt x="2031" y="17071"/>
                  </a:cubicBezTo>
                  <a:lnTo>
                    <a:pt x="7545" y="17071"/>
                  </a:lnTo>
                  <a:lnTo>
                    <a:pt x="6241" y="16445"/>
                  </a:lnTo>
                  <a:lnTo>
                    <a:pt x="6542" y="13988"/>
                  </a:lnTo>
                  <a:lnTo>
                    <a:pt x="11329" y="13186"/>
                  </a:lnTo>
                  <a:lnTo>
                    <a:pt x="13610" y="17071"/>
                  </a:lnTo>
                  <a:lnTo>
                    <a:pt x="17996" y="17071"/>
                  </a:lnTo>
                  <a:lnTo>
                    <a:pt x="13134" y="12259"/>
                  </a:lnTo>
                  <a:cubicBezTo>
                    <a:pt x="12181" y="7547"/>
                    <a:pt x="7770" y="4289"/>
                    <a:pt x="7770" y="4289"/>
                  </a:cubicBezTo>
                  <a:cubicBezTo>
                    <a:pt x="7770" y="4289"/>
                    <a:pt x="6191" y="1607"/>
                    <a:pt x="4738" y="304"/>
                  </a:cubicBezTo>
                  <a:cubicBezTo>
                    <a:pt x="4440" y="121"/>
                    <a:pt x="4163" y="0"/>
                    <a:pt x="3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D7F439-426C-46B9-8993-EAACCF4B0981}"/>
              </a:ext>
            </a:extLst>
          </p:cNvPr>
          <p:cNvGrpSpPr/>
          <p:nvPr/>
        </p:nvGrpSpPr>
        <p:grpSpPr>
          <a:xfrm>
            <a:off x="3388747" y="2054868"/>
            <a:ext cx="891240" cy="1067136"/>
            <a:chOff x="1457205" y="1868603"/>
            <a:chExt cx="1361321" cy="1323729"/>
          </a:xfrm>
        </p:grpSpPr>
        <p:sp>
          <p:nvSpPr>
            <p:cNvPr id="38" name="Google Shape;9995;p73">
              <a:extLst>
                <a:ext uri="{FF2B5EF4-FFF2-40B4-BE49-F238E27FC236}">
                  <a16:creationId xmlns:a16="http://schemas.microsoft.com/office/drawing/2014/main" id="{9D080A12-EC41-4CCB-A5E2-2BC886C45D45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996;p73">
              <a:extLst>
                <a:ext uri="{FF2B5EF4-FFF2-40B4-BE49-F238E27FC236}">
                  <a16:creationId xmlns:a16="http://schemas.microsoft.com/office/drawing/2014/main" id="{5938C105-2A64-4398-A20C-6FD2BB341CCD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995;p73">
              <a:extLst>
                <a:ext uri="{FF2B5EF4-FFF2-40B4-BE49-F238E27FC236}">
                  <a16:creationId xmlns:a16="http://schemas.microsoft.com/office/drawing/2014/main" id="{3131C87C-BA07-4E51-BF51-3C48DC2C52D1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996;p73">
              <a:extLst>
                <a:ext uri="{FF2B5EF4-FFF2-40B4-BE49-F238E27FC236}">
                  <a16:creationId xmlns:a16="http://schemas.microsoft.com/office/drawing/2014/main" id="{65649611-E97E-432D-9820-DF2FC95F7EFF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469;p75">
              <a:extLst>
                <a:ext uri="{FF2B5EF4-FFF2-40B4-BE49-F238E27FC236}">
                  <a16:creationId xmlns:a16="http://schemas.microsoft.com/office/drawing/2014/main" id="{2873B407-509E-426C-8FC6-1287E652FC15}"/>
                </a:ext>
              </a:extLst>
            </p:cNvPr>
            <p:cNvSpPr/>
            <p:nvPr/>
          </p:nvSpPr>
          <p:spPr>
            <a:xfrm rot="2097047">
              <a:off x="2302886" y="1868603"/>
              <a:ext cx="515640" cy="487687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F78A85-AD62-4E78-A1F7-CB7FA05C8976}"/>
              </a:ext>
            </a:extLst>
          </p:cNvPr>
          <p:cNvGrpSpPr/>
          <p:nvPr/>
        </p:nvGrpSpPr>
        <p:grpSpPr>
          <a:xfrm>
            <a:off x="4499071" y="2067666"/>
            <a:ext cx="872445" cy="1086960"/>
            <a:chOff x="1457205" y="1844013"/>
            <a:chExt cx="1332613" cy="1348319"/>
          </a:xfrm>
        </p:grpSpPr>
        <p:sp>
          <p:nvSpPr>
            <p:cNvPr id="46" name="Google Shape;9995;p73">
              <a:extLst>
                <a:ext uri="{FF2B5EF4-FFF2-40B4-BE49-F238E27FC236}">
                  <a16:creationId xmlns:a16="http://schemas.microsoft.com/office/drawing/2014/main" id="{0D947CB7-7255-4455-A45E-74DA6B9AEE6C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996;p73">
              <a:extLst>
                <a:ext uri="{FF2B5EF4-FFF2-40B4-BE49-F238E27FC236}">
                  <a16:creationId xmlns:a16="http://schemas.microsoft.com/office/drawing/2014/main" id="{61510B5E-7BE4-4F76-9783-5EC8D1002D9C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995;p73">
              <a:extLst>
                <a:ext uri="{FF2B5EF4-FFF2-40B4-BE49-F238E27FC236}">
                  <a16:creationId xmlns:a16="http://schemas.microsoft.com/office/drawing/2014/main" id="{10A50F3C-1C43-41D2-B395-EDB902758E85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9996;p73">
              <a:extLst>
                <a:ext uri="{FF2B5EF4-FFF2-40B4-BE49-F238E27FC236}">
                  <a16:creationId xmlns:a16="http://schemas.microsoft.com/office/drawing/2014/main" id="{A223706D-3CEF-49CC-BF62-5B14C4E04C3A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0469;p75">
              <a:extLst>
                <a:ext uri="{FF2B5EF4-FFF2-40B4-BE49-F238E27FC236}">
                  <a16:creationId xmlns:a16="http://schemas.microsoft.com/office/drawing/2014/main" id="{CBF6AB75-3C50-46BE-951D-35F05112D820}"/>
                </a:ext>
              </a:extLst>
            </p:cNvPr>
            <p:cNvSpPr/>
            <p:nvPr/>
          </p:nvSpPr>
          <p:spPr>
            <a:xfrm rot="2097047">
              <a:off x="2274178" y="1844013"/>
              <a:ext cx="515640" cy="487687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B68866-F0C5-438F-8816-16CE82DA7724}"/>
              </a:ext>
            </a:extLst>
          </p:cNvPr>
          <p:cNvGrpSpPr/>
          <p:nvPr/>
        </p:nvGrpSpPr>
        <p:grpSpPr>
          <a:xfrm>
            <a:off x="5640422" y="2078811"/>
            <a:ext cx="873114" cy="1091436"/>
            <a:chOff x="1457205" y="1838460"/>
            <a:chExt cx="1333635" cy="1353872"/>
          </a:xfrm>
        </p:grpSpPr>
        <p:sp>
          <p:nvSpPr>
            <p:cNvPr id="54" name="Google Shape;9995;p73">
              <a:extLst>
                <a:ext uri="{FF2B5EF4-FFF2-40B4-BE49-F238E27FC236}">
                  <a16:creationId xmlns:a16="http://schemas.microsoft.com/office/drawing/2014/main" id="{EF98D97C-25EB-40ED-8E79-75B85AD6C03C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9996;p73">
              <a:extLst>
                <a:ext uri="{FF2B5EF4-FFF2-40B4-BE49-F238E27FC236}">
                  <a16:creationId xmlns:a16="http://schemas.microsoft.com/office/drawing/2014/main" id="{D074B1B1-472B-48FF-9D5A-FD538D9D2764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9995;p73">
              <a:extLst>
                <a:ext uri="{FF2B5EF4-FFF2-40B4-BE49-F238E27FC236}">
                  <a16:creationId xmlns:a16="http://schemas.microsoft.com/office/drawing/2014/main" id="{8F153371-C8C2-475A-A9FD-57271376E78C}"/>
                </a:ext>
              </a:extLst>
            </p:cNvPr>
            <p:cNvSpPr/>
            <p:nvPr/>
          </p:nvSpPr>
          <p:spPr>
            <a:xfrm rot="10800000" flipH="1">
              <a:off x="1668258" y="255095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9996;p73">
              <a:extLst>
                <a:ext uri="{FF2B5EF4-FFF2-40B4-BE49-F238E27FC236}">
                  <a16:creationId xmlns:a16="http://schemas.microsoft.com/office/drawing/2014/main" id="{8F2A322C-E502-4D7C-AF81-A3CDB2EB93A4}"/>
                </a:ext>
              </a:extLst>
            </p:cNvPr>
            <p:cNvSpPr/>
            <p:nvPr/>
          </p:nvSpPr>
          <p:spPr>
            <a:xfrm rot="10800000" flipH="1">
              <a:off x="1457205" y="2550249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0469;p75">
              <a:extLst>
                <a:ext uri="{FF2B5EF4-FFF2-40B4-BE49-F238E27FC236}">
                  <a16:creationId xmlns:a16="http://schemas.microsoft.com/office/drawing/2014/main" id="{3F7E1D3F-9E30-40D0-BDDB-309F36BD3CCF}"/>
                </a:ext>
              </a:extLst>
            </p:cNvPr>
            <p:cNvSpPr/>
            <p:nvPr/>
          </p:nvSpPr>
          <p:spPr>
            <a:xfrm rot="2097047">
              <a:off x="2275200" y="1838460"/>
              <a:ext cx="515640" cy="487687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BF0CDF0-13F4-4CBD-AB28-95D8497F5F79}"/>
              </a:ext>
            </a:extLst>
          </p:cNvPr>
          <p:cNvGrpSpPr/>
          <p:nvPr/>
        </p:nvGrpSpPr>
        <p:grpSpPr>
          <a:xfrm>
            <a:off x="6898380" y="2033624"/>
            <a:ext cx="881980" cy="1085281"/>
            <a:chOff x="1458094" y="1838675"/>
            <a:chExt cx="1347177" cy="1346237"/>
          </a:xfrm>
        </p:grpSpPr>
        <p:sp>
          <p:nvSpPr>
            <p:cNvPr id="62" name="Google Shape;9995;p73">
              <a:extLst>
                <a:ext uri="{FF2B5EF4-FFF2-40B4-BE49-F238E27FC236}">
                  <a16:creationId xmlns:a16="http://schemas.microsoft.com/office/drawing/2014/main" id="{7F23051B-7ECB-4598-B4B3-2CAF63AD0B75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9996;p73">
              <a:extLst>
                <a:ext uri="{FF2B5EF4-FFF2-40B4-BE49-F238E27FC236}">
                  <a16:creationId xmlns:a16="http://schemas.microsoft.com/office/drawing/2014/main" id="{199EC650-DE9B-4FEA-B5B6-278DABE53685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9995;p73">
              <a:extLst>
                <a:ext uri="{FF2B5EF4-FFF2-40B4-BE49-F238E27FC236}">
                  <a16:creationId xmlns:a16="http://schemas.microsoft.com/office/drawing/2014/main" id="{4AAC399A-1038-44CA-A503-A0906F7CD2A1}"/>
                </a:ext>
              </a:extLst>
            </p:cNvPr>
            <p:cNvSpPr/>
            <p:nvPr/>
          </p:nvSpPr>
          <p:spPr>
            <a:xfrm rot="10800000" flipH="1">
              <a:off x="1667447" y="254353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9996;p73">
              <a:extLst>
                <a:ext uri="{FF2B5EF4-FFF2-40B4-BE49-F238E27FC236}">
                  <a16:creationId xmlns:a16="http://schemas.microsoft.com/office/drawing/2014/main" id="{2D4FF14E-41FA-414A-8A00-0CD3BB8E9C97}"/>
                </a:ext>
              </a:extLst>
            </p:cNvPr>
            <p:cNvSpPr/>
            <p:nvPr/>
          </p:nvSpPr>
          <p:spPr>
            <a:xfrm rot="10800000" flipH="1">
              <a:off x="1458538" y="2539760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0469;p75">
              <a:extLst>
                <a:ext uri="{FF2B5EF4-FFF2-40B4-BE49-F238E27FC236}">
                  <a16:creationId xmlns:a16="http://schemas.microsoft.com/office/drawing/2014/main" id="{D5C87538-6301-427D-B2BD-3351897DE007}"/>
                </a:ext>
              </a:extLst>
            </p:cNvPr>
            <p:cNvSpPr/>
            <p:nvPr/>
          </p:nvSpPr>
          <p:spPr>
            <a:xfrm rot="2097047">
              <a:off x="2289631" y="1838675"/>
              <a:ext cx="515640" cy="487687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0B3EAB-E09F-4CCD-8D48-49E5BFF869A4}"/>
              </a:ext>
            </a:extLst>
          </p:cNvPr>
          <p:cNvGrpSpPr/>
          <p:nvPr/>
        </p:nvGrpSpPr>
        <p:grpSpPr>
          <a:xfrm>
            <a:off x="722135" y="1562117"/>
            <a:ext cx="170895" cy="545679"/>
            <a:chOff x="4469435" y="1208840"/>
            <a:chExt cx="284850" cy="846631"/>
          </a:xfrm>
        </p:grpSpPr>
        <p:sp>
          <p:nvSpPr>
            <p:cNvPr id="70" name="Arrow: Down 69">
              <a:extLst>
                <a:ext uri="{FF2B5EF4-FFF2-40B4-BE49-F238E27FC236}">
                  <a16:creationId xmlns:a16="http://schemas.microsoft.com/office/drawing/2014/main" id="{51DBAD4D-3953-4B10-91C4-E0A6F7E13FF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Chevron 70">
              <a:extLst>
                <a:ext uri="{FF2B5EF4-FFF2-40B4-BE49-F238E27FC236}">
                  <a16:creationId xmlns:a16="http://schemas.microsoft.com/office/drawing/2014/main" id="{C8E49448-8E10-4566-8B2B-1F1E907AAD2C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Arrow: Chevron 71">
              <a:extLst>
                <a:ext uri="{FF2B5EF4-FFF2-40B4-BE49-F238E27FC236}">
                  <a16:creationId xmlns:a16="http://schemas.microsoft.com/office/drawing/2014/main" id="{657E507E-E18C-47CB-AC5C-2F5B1BB7338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D7FECE-DC45-48E3-B737-74AAB077F2E3}"/>
              </a:ext>
            </a:extLst>
          </p:cNvPr>
          <p:cNvGrpSpPr/>
          <p:nvPr/>
        </p:nvGrpSpPr>
        <p:grpSpPr>
          <a:xfrm rot="16200000">
            <a:off x="1165888" y="2481360"/>
            <a:ext cx="92731" cy="275129"/>
            <a:chOff x="4469435" y="1208840"/>
            <a:chExt cx="284850" cy="846631"/>
          </a:xfrm>
        </p:grpSpPr>
        <p:sp>
          <p:nvSpPr>
            <p:cNvPr id="74" name="Arrow: Down 73">
              <a:extLst>
                <a:ext uri="{FF2B5EF4-FFF2-40B4-BE49-F238E27FC236}">
                  <a16:creationId xmlns:a16="http://schemas.microsoft.com/office/drawing/2014/main" id="{D57FFD19-1DEF-4691-95E0-E59CDB92F1B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0837192B-9C93-4420-9DF5-2B99E34A000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Arrow: Chevron 75">
              <a:extLst>
                <a:ext uri="{FF2B5EF4-FFF2-40B4-BE49-F238E27FC236}">
                  <a16:creationId xmlns:a16="http://schemas.microsoft.com/office/drawing/2014/main" id="{A657C85A-C901-4870-B099-602C61F98C52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291E8B1-BC19-4C8F-96C3-7A75108AADE8}"/>
              </a:ext>
            </a:extLst>
          </p:cNvPr>
          <p:cNvGrpSpPr/>
          <p:nvPr/>
        </p:nvGrpSpPr>
        <p:grpSpPr>
          <a:xfrm rot="16200000">
            <a:off x="2132851" y="2495855"/>
            <a:ext cx="92731" cy="275129"/>
            <a:chOff x="4469435" y="1208840"/>
            <a:chExt cx="284850" cy="846631"/>
          </a:xfrm>
        </p:grpSpPr>
        <p:sp>
          <p:nvSpPr>
            <p:cNvPr id="78" name="Arrow: Down 77">
              <a:extLst>
                <a:ext uri="{FF2B5EF4-FFF2-40B4-BE49-F238E27FC236}">
                  <a16:creationId xmlns:a16="http://schemas.microsoft.com/office/drawing/2014/main" id="{7FD37218-D556-4F9A-B66D-C753852B0E8B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Arrow: Chevron 78">
              <a:extLst>
                <a:ext uri="{FF2B5EF4-FFF2-40B4-BE49-F238E27FC236}">
                  <a16:creationId xmlns:a16="http://schemas.microsoft.com/office/drawing/2014/main" id="{C6472B4A-9633-4D68-BD87-288BF7E28FAD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Arrow: Chevron 79">
              <a:extLst>
                <a:ext uri="{FF2B5EF4-FFF2-40B4-BE49-F238E27FC236}">
                  <a16:creationId xmlns:a16="http://schemas.microsoft.com/office/drawing/2014/main" id="{C36E5913-454B-4E07-B4CE-0932D048D7A5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2CA0A-9268-4DC2-9F96-5D5EECD68A87}"/>
              </a:ext>
            </a:extLst>
          </p:cNvPr>
          <p:cNvGrpSpPr/>
          <p:nvPr/>
        </p:nvGrpSpPr>
        <p:grpSpPr>
          <a:xfrm rot="16200000">
            <a:off x="3204234" y="2477265"/>
            <a:ext cx="92731" cy="275129"/>
            <a:chOff x="4469435" y="1208840"/>
            <a:chExt cx="284850" cy="846631"/>
          </a:xfrm>
        </p:grpSpPr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2AB828C8-300A-4F08-AB23-990EEAC259E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417B2E2-C096-478E-B23A-D23D9F9BC5A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B7137BD7-6095-451D-8239-07837BF3EB7A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DA4FAB-2DE1-41D5-AB52-E5E5004B96CE}"/>
              </a:ext>
            </a:extLst>
          </p:cNvPr>
          <p:cNvGrpSpPr/>
          <p:nvPr/>
        </p:nvGrpSpPr>
        <p:grpSpPr>
          <a:xfrm rot="16200000">
            <a:off x="4275617" y="2458675"/>
            <a:ext cx="92731" cy="275129"/>
            <a:chOff x="4469435" y="1208840"/>
            <a:chExt cx="284850" cy="846631"/>
          </a:xfrm>
        </p:grpSpPr>
        <p:sp>
          <p:nvSpPr>
            <p:cNvPr id="86" name="Arrow: Down 85">
              <a:extLst>
                <a:ext uri="{FF2B5EF4-FFF2-40B4-BE49-F238E27FC236}">
                  <a16:creationId xmlns:a16="http://schemas.microsoft.com/office/drawing/2014/main" id="{3707F355-DB4B-4533-9CFB-7FC2C78989E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row: Chevron 86">
              <a:extLst>
                <a:ext uri="{FF2B5EF4-FFF2-40B4-BE49-F238E27FC236}">
                  <a16:creationId xmlns:a16="http://schemas.microsoft.com/office/drawing/2014/main" id="{073E337C-0325-47C4-A485-2CDBA455459A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Arrow: Chevron 87">
              <a:extLst>
                <a:ext uri="{FF2B5EF4-FFF2-40B4-BE49-F238E27FC236}">
                  <a16:creationId xmlns:a16="http://schemas.microsoft.com/office/drawing/2014/main" id="{898FAC15-03F5-405F-A069-AE566B685593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D88D75C-2217-451B-AF4A-557057723C0F}"/>
              </a:ext>
            </a:extLst>
          </p:cNvPr>
          <p:cNvGrpSpPr/>
          <p:nvPr/>
        </p:nvGrpSpPr>
        <p:grpSpPr>
          <a:xfrm rot="16200000">
            <a:off x="5379477" y="2441455"/>
            <a:ext cx="92731" cy="275129"/>
            <a:chOff x="4469435" y="1208840"/>
            <a:chExt cx="284850" cy="846631"/>
          </a:xfrm>
        </p:grpSpPr>
        <p:sp>
          <p:nvSpPr>
            <p:cNvPr id="90" name="Arrow: Down 89">
              <a:extLst>
                <a:ext uri="{FF2B5EF4-FFF2-40B4-BE49-F238E27FC236}">
                  <a16:creationId xmlns:a16="http://schemas.microsoft.com/office/drawing/2014/main" id="{A080D260-A761-49EA-BD25-43B560A9CDCF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row: Chevron 90">
              <a:extLst>
                <a:ext uri="{FF2B5EF4-FFF2-40B4-BE49-F238E27FC236}">
                  <a16:creationId xmlns:a16="http://schemas.microsoft.com/office/drawing/2014/main" id="{D792F3FF-A53D-4B43-A2CA-51A71943EF6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Arrow: Chevron 91">
              <a:extLst>
                <a:ext uri="{FF2B5EF4-FFF2-40B4-BE49-F238E27FC236}">
                  <a16:creationId xmlns:a16="http://schemas.microsoft.com/office/drawing/2014/main" id="{DD1639FA-0F32-4971-A254-2BD0FE4DEC72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531EAD9-6268-4F16-989F-5E208235E1BC}"/>
              </a:ext>
            </a:extLst>
          </p:cNvPr>
          <p:cNvGrpSpPr/>
          <p:nvPr/>
        </p:nvGrpSpPr>
        <p:grpSpPr>
          <a:xfrm rot="16200000">
            <a:off x="6571430" y="2422673"/>
            <a:ext cx="92731" cy="275129"/>
            <a:chOff x="4469435" y="1208840"/>
            <a:chExt cx="284850" cy="846631"/>
          </a:xfrm>
        </p:grpSpPr>
        <p:sp>
          <p:nvSpPr>
            <p:cNvPr id="94" name="Arrow: Down 93">
              <a:extLst>
                <a:ext uri="{FF2B5EF4-FFF2-40B4-BE49-F238E27FC236}">
                  <a16:creationId xmlns:a16="http://schemas.microsoft.com/office/drawing/2014/main" id="{F65D4427-B10D-4E8C-A448-25197D70E7A8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rrow: Chevron 94">
              <a:extLst>
                <a:ext uri="{FF2B5EF4-FFF2-40B4-BE49-F238E27FC236}">
                  <a16:creationId xmlns:a16="http://schemas.microsoft.com/office/drawing/2014/main" id="{9E73A7D7-A3B9-4A4B-BDB2-D8F9E55E8E57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Arrow: Chevron 95">
              <a:extLst>
                <a:ext uri="{FF2B5EF4-FFF2-40B4-BE49-F238E27FC236}">
                  <a16:creationId xmlns:a16="http://schemas.microsoft.com/office/drawing/2014/main" id="{F0DC0673-F847-4509-B6F0-EDC829229F0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C59572-2BD1-48C6-A466-4AA0BD692558}"/>
              </a:ext>
            </a:extLst>
          </p:cNvPr>
          <p:cNvSpPr txBox="1"/>
          <p:nvPr/>
        </p:nvSpPr>
        <p:spPr>
          <a:xfrm>
            <a:off x="465344" y="2409833"/>
            <a:ext cx="666102" cy="41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</a:rPr>
              <a:t>Move opponent’s pawn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E186A24-E7E6-477E-B9A8-D6920A3A57F9}"/>
              </a:ext>
            </a:extLst>
          </p:cNvPr>
          <p:cNvSpPr txBox="1"/>
          <p:nvPr/>
        </p:nvSpPr>
        <p:spPr>
          <a:xfrm>
            <a:off x="1369766" y="2459459"/>
            <a:ext cx="5915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</a:rPr>
              <a:t>Replace own pawn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F0A04A-67EE-44C4-9E49-6068E177D8D8}"/>
              </a:ext>
            </a:extLst>
          </p:cNvPr>
          <p:cNvSpPr txBox="1"/>
          <p:nvPr/>
        </p:nvSpPr>
        <p:spPr>
          <a:xfrm>
            <a:off x="2352539" y="2394030"/>
            <a:ext cx="6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Replace opponent at checkpoints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79FA02A-2129-400F-B40E-4C24348E828B}"/>
              </a:ext>
            </a:extLst>
          </p:cNvPr>
          <p:cNvSpPr txBox="1"/>
          <p:nvPr/>
        </p:nvSpPr>
        <p:spPr>
          <a:xfrm>
            <a:off x="3459247" y="2401013"/>
            <a:ext cx="59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Jumping over 26</a:t>
            </a:r>
            <a:r>
              <a:rPr lang="en-US" sz="600" b="1" baseline="30000" dirty="0">
                <a:solidFill>
                  <a:schemeClr val="bg1"/>
                </a:solidFill>
              </a:rPr>
              <a:t>th</a:t>
            </a:r>
            <a:r>
              <a:rPr lang="en-US" sz="600" b="1" dirty="0">
                <a:solidFill>
                  <a:schemeClr val="bg1"/>
                </a:solidFill>
              </a:rPr>
              <a:t> square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9671A4-0408-4465-AB4B-5CA037E65316}"/>
              </a:ext>
            </a:extLst>
          </p:cNvPr>
          <p:cNvSpPr txBox="1"/>
          <p:nvPr/>
        </p:nvSpPr>
        <p:spPr>
          <a:xfrm>
            <a:off x="4564291" y="2369485"/>
            <a:ext cx="591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Moving from 27</a:t>
            </a:r>
            <a:r>
              <a:rPr lang="en-US" sz="600" b="1" baseline="30000" dirty="0">
                <a:solidFill>
                  <a:schemeClr val="bg1"/>
                </a:solidFill>
              </a:rPr>
              <a:t>th</a:t>
            </a:r>
            <a:r>
              <a:rPr lang="en-US" sz="600" b="1" dirty="0">
                <a:solidFill>
                  <a:schemeClr val="bg1"/>
                </a:solidFill>
              </a:rPr>
              <a:t> square without 3 score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1230A6-DDB7-4867-B46D-A44BF8CD8FFF}"/>
              </a:ext>
            </a:extLst>
          </p:cNvPr>
          <p:cNvSpPr txBox="1"/>
          <p:nvPr/>
        </p:nvSpPr>
        <p:spPr>
          <a:xfrm>
            <a:off x="5732000" y="2356244"/>
            <a:ext cx="591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Moving from 28</a:t>
            </a:r>
            <a:r>
              <a:rPr lang="en-US" sz="600" b="1" baseline="30000" dirty="0">
                <a:solidFill>
                  <a:schemeClr val="bg1"/>
                </a:solidFill>
              </a:rPr>
              <a:t>th</a:t>
            </a:r>
            <a:r>
              <a:rPr lang="en-US" sz="600" b="1" dirty="0">
                <a:solidFill>
                  <a:schemeClr val="bg1"/>
                </a:solidFill>
              </a:rPr>
              <a:t> square without 2 score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09AEE0-FCA2-49B6-B521-2471A3C840FE}"/>
              </a:ext>
            </a:extLst>
          </p:cNvPr>
          <p:cNvSpPr txBox="1"/>
          <p:nvPr/>
        </p:nvSpPr>
        <p:spPr>
          <a:xfrm>
            <a:off x="6970368" y="2325006"/>
            <a:ext cx="591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Moving from 29</a:t>
            </a:r>
            <a:r>
              <a:rPr lang="en-US" sz="600" b="1" baseline="30000" dirty="0">
                <a:solidFill>
                  <a:schemeClr val="bg1"/>
                </a:solidFill>
              </a:rPr>
              <a:t>th</a:t>
            </a:r>
            <a:r>
              <a:rPr lang="en-US" sz="600" b="1" dirty="0">
                <a:solidFill>
                  <a:schemeClr val="bg1"/>
                </a:solidFill>
              </a:rPr>
              <a:t> square without 1 score</a:t>
            </a:r>
          </a:p>
        </p:txBody>
      </p:sp>
      <p:sp>
        <p:nvSpPr>
          <p:cNvPr id="104" name="Google Shape;8070;p49">
            <a:extLst>
              <a:ext uri="{FF2B5EF4-FFF2-40B4-BE49-F238E27FC236}">
                <a16:creationId xmlns:a16="http://schemas.microsoft.com/office/drawing/2014/main" id="{0D3D5E88-D9DA-490A-AA02-CF5634BF7060}"/>
              </a:ext>
            </a:extLst>
          </p:cNvPr>
          <p:cNvSpPr txBox="1">
            <a:spLocks/>
          </p:cNvSpPr>
          <p:nvPr/>
        </p:nvSpPr>
        <p:spPr>
          <a:xfrm>
            <a:off x="791457" y="3169457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sp>
        <p:nvSpPr>
          <p:cNvPr id="105" name="Google Shape;8070;p49">
            <a:extLst>
              <a:ext uri="{FF2B5EF4-FFF2-40B4-BE49-F238E27FC236}">
                <a16:creationId xmlns:a16="http://schemas.microsoft.com/office/drawing/2014/main" id="{D04B350B-CDA2-447A-A1DA-4E43382CF545}"/>
              </a:ext>
            </a:extLst>
          </p:cNvPr>
          <p:cNvSpPr txBox="1">
            <a:spLocks/>
          </p:cNvSpPr>
          <p:nvPr/>
        </p:nvSpPr>
        <p:spPr>
          <a:xfrm>
            <a:off x="1077083" y="2326517"/>
            <a:ext cx="334661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sp>
        <p:nvSpPr>
          <p:cNvPr id="106" name="Google Shape;8070;p49">
            <a:extLst>
              <a:ext uri="{FF2B5EF4-FFF2-40B4-BE49-F238E27FC236}">
                <a16:creationId xmlns:a16="http://schemas.microsoft.com/office/drawing/2014/main" id="{1C0C5349-4049-4203-837E-CB960528F60D}"/>
              </a:ext>
            </a:extLst>
          </p:cNvPr>
          <p:cNvSpPr txBox="1">
            <a:spLocks/>
          </p:cNvSpPr>
          <p:nvPr/>
        </p:nvSpPr>
        <p:spPr>
          <a:xfrm>
            <a:off x="2018048" y="2331233"/>
            <a:ext cx="334661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sp>
        <p:nvSpPr>
          <p:cNvPr id="107" name="Google Shape;8070;p49">
            <a:extLst>
              <a:ext uri="{FF2B5EF4-FFF2-40B4-BE49-F238E27FC236}">
                <a16:creationId xmlns:a16="http://schemas.microsoft.com/office/drawing/2014/main" id="{E0A3BD3A-FEB4-4C4A-B53D-006C53B77DB1}"/>
              </a:ext>
            </a:extLst>
          </p:cNvPr>
          <p:cNvSpPr txBox="1">
            <a:spLocks/>
          </p:cNvSpPr>
          <p:nvPr/>
        </p:nvSpPr>
        <p:spPr>
          <a:xfrm>
            <a:off x="3086379" y="2337160"/>
            <a:ext cx="334661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sp>
        <p:nvSpPr>
          <p:cNvPr id="108" name="Google Shape;8070;p49">
            <a:extLst>
              <a:ext uri="{FF2B5EF4-FFF2-40B4-BE49-F238E27FC236}">
                <a16:creationId xmlns:a16="http://schemas.microsoft.com/office/drawing/2014/main" id="{1EEE456E-63F4-4A70-A468-ABCF9C77D25A}"/>
              </a:ext>
            </a:extLst>
          </p:cNvPr>
          <p:cNvSpPr txBox="1">
            <a:spLocks/>
          </p:cNvSpPr>
          <p:nvPr/>
        </p:nvSpPr>
        <p:spPr>
          <a:xfrm>
            <a:off x="4166628" y="2333455"/>
            <a:ext cx="334661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sp>
        <p:nvSpPr>
          <p:cNvPr id="109" name="Google Shape;8070;p49">
            <a:extLst>
              <a:ext uri="{FF2B5EF4-FFF2-40B4-BE49-F238E27FC236}">
                <a16:creationId xmlns:a16="http://schemas.microsoft.com/office/drawing/2014/main" id="{D74DD35A-FDBD-4D3A-ABD5-717E49C634EF}"/>
              </a:ext>
            </a:extLst>
          </p:cNvPr>
          <p:cNvSpPr txBox="1">
            <a:spLocks/>
          </p:cNvSpPr>
          <p:nvPr/>
        </p:nvSpPr>
        <p:spPr>
          <a:xfrm>
            <a:off x="5265099" y="2314984"/>
            <a:ext cx="334661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sp>
        <p:nvSpPr>
          <p:cNvPr id="110" name="Google Shape;8070;p49">
            <a:extLst>
              <a:ext uri="{FF2B5EF4-FFF2-40B4-BE49-F238E27FC236}">
                <a16:creationId xmlns:a16="http://schemas.microsoft.com/office/drawing/2014/main" id="{BB5EC9E9-4029-4868-81D9-A4083274D94B}"/>
              </a:ext>
            </a:extLst>
          </p:cNvPr>
          <p:cNvSpPr txBox="1">
            <a:spLocks/>
          </p:cNvSpPr>
          <p:nvPr/>
        </p:nvSpPr>
        <p:spPr>
          <a:xfrm>
            <a:off x="6454232" y="2414417"/>
            <a:ext cx="334661" cy="18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F9515A8-2F2C-452B-9AA8-371F30F17C84}"/>
              </a:ext>
            </a:extLst>
          </p:cNvPr>
          <p:cNvGrpSpPr/>
          <p:nvPr/>
        </p:nvGrpSpPr>
        <p:grpSpPr>
          <a:xfrm rot="16200000">
            <a:off x="7780959" y="2441455"/>
            <a:ext cx="92731" cy="275129"/>
            <a:chOff x="4469435" y="1208840"/>
            <a:chExt cx="284850" cy="846631"/>
          </a:xfrm>
        </p:grpSpPr>
        <p:sp>
          <p:nvSpPr>
            <p:cNvPr id="112" name="Arrow: Down 111">
              <a:extLst>
                <a:ext uri="{FF2B5EF4-FFF2-40B4-BE49-F238E27FC236}">
                  <a16:creationId xmlns:a16="http://schemas.microsoft.com/office/drawing/2014/main" id="{06C87918-7B98-4C99-A5B1-883553BF1A84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row: Chevron 112">
              <a:extLst>
                <a:ext uri="{FF2B5EF4-FFF2-40B4-BE49-F238E27FC236}">
                  <a16:creationId xmlns:a16="http://schemas.microsoft.com/office/drawing/2014/main" id="{93190058-3835-453D-BE4F-09E87E65E768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" name="Arrow: Chevron 113">
              <a:extLst>
                <a:ext uri="{FF2B5EF4-FFF2-40B4-BE49-F238E27FC236}">
                  <a16:creationId xmlns:a16="http://schemas.microsoft.com/office/drawing/2014/main" id="{D195A06F-7B99-4FC3-BE31-F73BDFF3E40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5" name="Google Shape;8070;p49">
            <a:extLst>
              <a:ext uri="{FF2B5EF4-FFF2-40B4-BE49-F238E27FC236}">
                <a16:creationId xmlns:a16="http://schemas.microsoft.com/office/drawing/2014/main" id="{E853E09D-A40E-4BB8-B09B-4263D1EB8E64}"/>
              </a:ext>
            </a:extLst>
          </p:cNvPr>
          <p:cNvSpPr txBox="1">
            <a:spLocks/>
          </p:cNvSpPr>
          <p:nvPr/>
        </p:nvSpPr>
        <p:spPr>
          <a:xfrm>
            <a:off x="7675315" y="2392119"/>
            <a:ext cx="334661" cy="18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No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8D2903F-07CB-4772-A245-5E83A1183EE5}"/>
              </a:ext>
            </a:extLst>
          </p:cNvPr>
          <p:cNvGrpSpPr/>
          <p:nvPr/>
        </p:nvGrpSpPr>
        <p:grpSpPr>
          <a:xfrm>
            <a:off x="613300" y="3226776"/>
            <a:ext cx="89798" cy="264701"/>
            <a:chOff x="4469435" y="1208840"/>
            <a:chExt cx="284850" cy="846631"/>
          </a:xfrm>
        </p:grpSpPr>
        <p:sp>
          <p:nvSpPr>
            <p:cNvPr id="117" name="Arrow: Down 116">
              <a:extLst>
                <a:ext uri="{FF2B5EF4-FFF2-40B4-BE49-F238E27FC236}">
                  <a16:creationId xmlns:a16="http://schemas.microsoft.com/office/drawing/2014/main" id="{467B48F3-CB4E-4E9D-A962-F840FE5EE20C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38A889A7-1E49-4DCE-AF00-E0739B39D749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Arrow: Chevron 118">
              <a:extLst>
                <a:ext uri="{FF2B5EF4-FFF2-40B4-BE49-F238E27FC236}">
                  <a16:creationId xmlns:a16="http://schemas.microsoft.com/office/drawing/2014/main" id="{86508F20-A440-4FE9-8341-7A346E062A04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0" name="Google Shape;8070;p49">
            <a:extLst>
              <a:ext uri="{FF2B5EF4-FFF2-40B4-BE49-F238E27FC236}">
                <a16:creationId xmlns:a16="http://schemas.microsoft.com/office/drawing/2014/main" id="{DCCC4F8B-D5A6-4017-A100-998F08504DB5}"/>
              </a:ext>
            </a:extLst>
          </p:cNvPr>
          <p:cNvSpPr txBox="1">
            <a:spLocks/>
          </p:cNvSpPr>
          <p:nvPr/>
        </p:nvSpPr>
        <p:spPr>
          <a:xfrm>
            <a:off x="1695923" y="3169457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5EB7FF-E6CC-44D1-B446-FEC2D69209DC}"/>
              </a:ext>
            </a:extLst>
          </p:cNvPr>
          <p:cNvGrpSpPr/>
          <p:nvPr/>
        </p:nvGrpSpPr>
        <p:grpSpPr>
          <a:xfrm>
            <a:off x="1517766" y="3226776"/>
            <a:ext cx="89798" cy="264701"/>
            <a:chOff x="4469435" y="1208840"/>
            <a:chExt cx="284850" cy="846631"/>
          </a:xfrm>
        </p:grpSpPr>
        <p:sp>
          <p:nvSpPr>
            <p:cNvPr id="122" name="Arrow: Down 121">
              <a:extLst>
                <a:ext uri="{FF2B5EF4-FFF2-40B4-BE49-F238E27FC236}">
                  <a16:creationId xmlns:a16="http://schemas.microsoft.com/office/drawing/2014/main" id="{727696B6-368C-4560-BE71-D3436F16FD82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Arrow: Chevron 122">
              <a:extLst>
                <a:ext uri="{FF2B5EF4-FFF2-40B4-BE49-F238E27FC236}">
                  <a16:creationId xmlns:a16="http://schemas.microsoft.com/office/drawing/2014/main" id="{27D25A11-9F54-48B7-BFB6-1E1DFD0581FB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Arrow: Chevron 123">
              <a:extLst>
                <a:ext uri="{FF2B5EF4-FFF2-40B4-BE49-F238E27FC236}">
                  <a16:creationId xmlns:a16="http://schemas.microsoft.com/office/drawing/2014/main" id="{8EF7C352-DE6A-45DD-BB22-9E891C49DBD3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5" name="Google Shape;8070;p49">
            <a:extLst>
              <a:ext uri="{FF2B5EF4-FFF2-40B4-BE49-F238E27FC236}">
                <a16:creationId xmlns:a16="http://schemas.microsoft.com/office/drawing/2014/main" id="{73BE0739-85E9-46C6-8E39-7900E2C70AC5}"/>
              </a:ext>
            </a:extLst>
          </p:cNvPr>
          <p:cNvSpPr txBox="1">
            <a:spLocks/>
          </p:cNvSpPr>
          <p:nvPr/>
        </p:nvSpPr>
        <p:spPr>
          <a:xfrm>
            <a:off x="2696876" y="3169457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72EFF18-2A5F-4141-B744-458FDC4C01FB}"/>
              </a:ext>
            </a:extLst>
          </p:cNvPr>
          <p:cNvGrpSpPr/>
          <p:nvPr/>
        </p:nvGrpSpPr>
        <p:grpSpPr>
          <a:xfrm>
            <a:off x="2518719" y="3226776"/>
            <a:ext cx="89798" cy="264701"/>
            <a:chOff x="4469435" y="1208840"/>
            <a:chExt cx="284850" cy="846631"/>
          </a:xfrm>
        </p:grpSpPr>
        <p:sp>
          <p:nvSpPr>
            <p:cNvPr id="127" name="Arrow: Down 126">
              <a:extLst>
                <a:ext uri="{FF2B5EF4-FFF2-40B4-BE49-F238E27FC236}">
                  <a16:creationId xmlns:a16="http://schemas.microsoft.com/office/drawing/2014/main" id="{B104E630-4134-4210-9579-16195E62C30E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15EB5067-18ED-4CC4-BB6B-5784A854AEC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Arrow: Chevron 128">
              <a:extLst>
                <a:ext uri="{FF2B5EF4-FFF2-40B4-BE49-F238E27FC236}">
                  <a16:creationId xmlns:a16="http://schemas.microsoft.com/office/drawing/2014/main" id="{F5BAEF10-EBA8-4EFF-8954-59DEB084F369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0" name="Google Shape;8070;p49">
            <a:extLst>
              <a:ext uri="{FF2B5EF4-FFF2-40B4-BE49-F238E27FC236}">
                <a16:creationId xmlns:a16="http://schemas.microsoft.com/office/drawing/2014/main" id="{3FD1D211-A9DA-4CBE-9C06-0010AE5B3512}"/>
              </a:ext>
            </a:extLst>
          </p:cNvPr>
          <p:cNvSpPr txBox="1">
            <a:spLocks/>
          </p:cNvSpPr>
          <p:nvPr/>
        </p:nvSpPr>
        <p:spPr>
          <a:xfrm>
            <a:off x="3748611" y="3169457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9965136-FFA6-42B4-8083-D1675DDDC5D9}"/>
              </a:ext>
            </a:extLst>
          </p:cNvPr>
          <p:cNvGrpSpPr/>
          <p:nvPr/>
        </p:nvGrpSpPr>
        <p:grpSpPr>
          <a:xfrm>
            <a:off x="3570454" y="3226776"/>
            <a:ext cx="89798" cy="264701"/>
            <a:chOff x="4469435" y="1208840"/>
            <a:chExt cx="284850" cy="846631"/>
          </a:xfrm>
        </p:grpSpPr>
        <p:sp>
          <p:nvSpPr>
            <p:cNvPr id="132" name="Arrow: Down 131">
              <a:extLst>
                <a:ext uri="{FF2B5EF4-FFF2-40B4-BE49-F238E27FC236}">
                  <a16:creationId xmlns:a16="http://schemas.microsoft.com/office/drawing/2014/main" id="{EDC67511-A8A3-45A1-99C4-3AF22968CF6A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row: Chevron 132">
              <a:extLst>
                <a:ext uri="{FF2B5EF4-FFF2-40B4-BE49-F238E27FC236}">
                  <a16:creationId xmlns:a16="http://schemas.microsoft.com/office/drawing/2014/main" id="{C4BE1ACD-4EC0-48BD-BA80-305263C0562A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Arrow: Chevron 133">
              <a:extLst>
                <a:ext uri="{FF2B5EF4-FFF2-40B4-BE49-F238E27FC236}">
                  <a16:creationId xmlns:a16="http://schemas.microsoft.com/office/drawing/2014/main" id="{AB7A6E16-3F2E-4850-ACC6-EC5B4B2DCF8A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5" name="Google Shape;8070;p49">
            <a:extLst>
              <a:ext uri="{FF2B5EF4-FFF2-40B4-BE49-F238E27FC236}">
                <a16:creationId xmlns:a16="http://schemas.microsoft.com/office/drawing/2014/main" id="{942B506F-1E29-424A-851D-81E15253D482}"/>
              </a:ext>
            </a:extLst>
          </p:cNvPr>
          <p:cNvSpPr txBox="1">
            <a:spLocks/>
          </p:cNvSpPr>
          <p:nvPr/>
        </p:nvSpPr>
        <p:spPr>
          <a:xfrm>
            <a:off x="4888705" y="3169457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9A9421E-6163-4217-A14F-8A6CBF97D08E}"/>
              </a:ext>
            </a:extLst>
          </p:cNvPr>
          <p:cNvGrpSpPr/>
          <p:nvPr/>
        </p:nvGrpSpPr>
        <p:grpSpPr>
          <a:xfrm>
            <a:off x="4710548" y="3226776"/>
            <a:ext cx="89798" cy="264701"/>
            <a:chOff x="4469435" y="1208840"/>
            <a:chExt cx="284850" cy="846631"/>
          </a:xfrm>
        </p:grpSpPr>
        <p:sp>
          <p:nvSpPr>
            <p:cNvPr id="137" name="Arrow: Down 136">
              <a:extLst>
                <a:ext uri="{FF2B5EF4-FFF2-40B4-BE49-F238E27FC236}">
                  <a16:creationId xmlns:a16="http://schemas.microsoft.com/office/drawing/2014/main" id="{9A475E2C-04EE-45DD-8A19-1CB9324F0869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Arrow: Chevron 137">
              <a:extLst>
                <a:ext uri="{FF2B5EF4-FFF2-40B4-BE49-F238E27FC236}">
                  <a16:creationId xmlns:a16="http://schemas.microsoft.com/office/drawing/2014/main" id="{01CAAE47-E9D6-401E-B777-99696297886C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Arrow: Chevron 138">
              <a:extLst>
                <a:ext uri="{FF2B5EF4-FFF2-40B4-BE49-F238E27FC236}">
                  <a16:creationId xmlns:a16="http://schemas.microsoft.com/office/drawing/2014/main" id="{4159A2D4-D8D3-4758-9745-87B9AB1168BD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0" name="Google Shape;8070;p49">
            <a:extLst>
              <a:ext uri="{FF2B5EF4-FFF2-40B4-BE49-F238E27FC236}">
                <a16:creationId xmlns:a16="http://schemas.microsoft.com/office/drawing/2014/main" id="{A70D8241-5ECE-4D8B-88C1-1FBCCB8C8C57}"/>
              </a:ext>
            </a:extLst>
          </p:cNvPr>
          <p:cNvSpPr txBox="1">
            <a:spLocks/>
          </p:cNvSpPr>
          <p:nvPr/>
        </p:nvSpPr>
        <p:spPr>
          <a:xfrm>
            <a:off x="6028799" y="3169457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2A5E0AF-5266-4BC5-B050-99A5252DEA85}"/>
              </a:ext>
            </a:extLst>
          </p:cNvPr>
          <p:cNvGrpSpPr/>
          <p:nvPr/>
        </p:nvGrpSpPr>
        <p:grpSpPr>
          <a:xfrm>
            <a:off x="5850642" y="3226776"/>
            <a:ext cx="89798" cy="264701"/>
            <a:chOff x="4469435" y="1208840"/>
            <a:chExt cx="284850" cy="846631"/>
          </a:xfrm>
        </p:grpSpPr>
        <p:sp>
          <p:nvSpPr>
            <p:cNvPr id="142" name="Arrow: Down 141">
              <a:extLst>
                <a:ext uri="{FF2B5EF4-FFF2-40B4-BE49-F238E27FC236}">
                  <a16:creationId xmlns:a16="http://schemas.microsoft.com/office/drawing/2014/main" id="{A1228E11-7E97-48C9-AF3A-ECBC1EA13BAE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row: Chevron 142">
              <a:extLst>
                <a:ext uri="{FF2B5EF4-FFF2-40B4-BE49-F238E27FC236}">
                  <a16:creationId xmlns:a16="http://schemas.microsoft.com/office/drawing/2014/main" id="{FCBA084C-9BA8-4A42-A42B-FF8240DD240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1316E8B4-42BA-4C2C-A5C6-1A4B33CF53E6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5" name="Google Shape;8070;p49">
            <a:extLst>
              <a:ext uri="{FF2B5EF4-FFF2-40B4-BE49-F238E27FC236}">
                <a16:creationId xmlns:a16="http://schemas.microsoft.com/office/drawing/2014/main" id="{16A4AB15-4F98-402F-B15B-6E475435AF6E}"/>
              </a:ext>
            </a:extLst>
          </p:cNvPr>
          <p:cNvSpPr txBox="1">
            <a:spLocks/>
          </p:cNvSpPr>
          <p:nvPr/>
        </p:nvSpPr>
        <p:spPr>
          <a:xfrm>
            <a:off x="7278125" y="3029324"/>
            <a:ext cx="324452" cy="3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 algn="ctr"/>
            <a:r>
              <a:rPr lang="en-US" sz="700" dirty="0"/>
              <a:t>Yes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9E5E03E-353A-4D5B-BF18-0463ABCBF220}"/>
              </a:ext>
            </a:extLst>
          </p:cNvPr>
          <p:cNvGrpSpPr/>
          <p:nvPr/>
        </p:nvGrpSpPr>
        <p:grpSpPr>
          <a:xfrm>
            <a:off x="7099670" y="3211372"/>
            <a:ext cx="89798" cy="264701"/>
            <a:chOff x="4469435" y="1208840"/>
            <a:chExt cx="284850" cy="846631"/>
          </a:xfrm>
        </p:grpSpPr>
        <p:sp>
          <p:nvSpPr>
            <p:cNvPr id="147" name="Arrow: Down 146">
              <a:extLst>
                <a:ext uri="{FF2B5EF4-FFF2-40B4-BE49-F238E27FC236}">
                  <a16:creationId xmlns:a16="http://schemas.microsoft.com/office/drawing/2014/main" id="{17FC8F99-2323-4F51-892F-752C775BEF6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Arrow: Chevron 147">
              <a:extLst>
                <a:ext uri="{FF2B5EF4-FFF2-40B4-BE49-F238E27FC236}">
                  <a16:creationId xmlns:a16="http://schemas.microsoft.com/office/drawing/2014/main" id="{D882EBFE-2E37-4C12-998F-A981281F9B3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Arrow: Chevron 148">
              <a:extLst>
                <a:ext uri="{FF2B5EF4-FFF2-40B4-BE49-F238E27FC236}">
                  <a16:creationId xmlns:a16="http://schemas.microsoft.com/office/drawing/2014/main" id="{706A3752-BD67-4E53-9308-9D2ADDB74B0C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064" name="Straight Connector 8063">
            <a:extLst>
              <a:ext uri="{FF2B5EF4-FFF2-40B4-BE49-F238E27FC236}">
                <a16:creationId xmlns:a16="http://schemas.microsoft.com/office/drawing/2014/main" id="{DDDFF463-3ED6-4391-A7F8-DE859BE91C8A}"/>
              </a:ext>
            </a:extLst>
          </p:cNvPr>
          <p:cNvCxnSpPr>
            <a:cxnSpLocks/>
          </p:cNvCxnSpPr>
          <p:nvPr/>
        </p:nvCxnSpPr>
        <p:spPr>
          <a:xfrm>
            <a:off x="657481" y="3740150"/>
            <a:ext cx="6508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6" name="Straight Connector 8065">
            <a:extLst>
              <a:ext uri="{FF2B5EF4-FFF2-40B4-BE49-F238E27FC236}">
                <a16:creationId xmlns:a16="http://schemas.microsoft.com/office/drawing/2014/main" id="{021CC55E-7FFF-4400-855B-5110C708BAE4}"/>
              </a:ext>
            </a:extLst>
          </p:cNvPr>
          <p:cNvCxnSpPr>
            <a:endCxn id="117" idx="2"/>
          </p:cNvCxnSpPr>
          <p:nvPr/>
        </p:nvCxnSpPr>
        <p:spPr>
          <a:xfrm flipV="1">
            <a:off x="657481" y="3491477"/>
            <a:ext cx="1436" cy="2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9" name="Straight Connector 8068">
            <a:extLst>
              <a:ext uri="{FF2B5EF4-FFF2-40B4-BE49-F238E27FC236}">
                <a16:creationId xmlns:a16="http://schemas.microsoft.com/office/drawing/2014/main" id="{918C882F-B0E1-4366-95E2-C53897E0DAA0}"/>
              </a:ext>
            </a:extLst>
          </p:cNvPr>
          <p:cNvCxnSpPr>
            <a:cxnSpLocks/>
            <a:endCxn id="147" idx="2"/>
          </p:cNvCxnSpPr>
          <p:nvPr/>
        </p:nvCxnSpPr>
        <p:spPr>
          <a:xfrm flipH="1" flipV="1">
            <a:off x="7145287" y="3476073"/>
            <a:ext cx="14703" cy="26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F039F05-E067-4F32-91A0-50C4EDDA8A64}"/>
              </a:ext>
            </a:extLst>
          </p:cNvPr>
          <p:cNvCxnSpPr/>
          <p:nvPr/>
        </p:nvCxnSpPr>
        <p:spPr>
          <a:xfrm flipV="1">
            <a:off x="1566759" y="3485532"/>
            <a:ext cx="1436" cy="2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E56F0A5-BD77-46F4-B840-A54DC90848B8}"/>
              </a:ext>
            </a:extLst>
          </p:cNvPr>
          <p:cNvCxnSpPr/>
          <p:nvPr/>
        </p:nvCxnSpPr>
        <p:spPr>
          <a:xfrm flipV="1">
            <a:off x="2569594" y="3491476"/>
            <a:ext cx="1436" cy="2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82D0C1F-15AD-424B-83FB-E0856BDEDB13}"/>
              </a:ext>
            </a:extLst>
          </p:cNvPr>
          <p:cNvCxnSpPr/>
          <p:nvPr/>
        </p:nvCxnSpPr>
        <p:spPr>
          <a:xfrm flipV="1">
            <a:off x="3620492" y="3499636"/>
            <a:ext cx="1436" cy="2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9C9902-0BFA-4D1B-B7B9-52A20B4063DF}"/>
              </a:ext>
            </a:extLst>
          </p:cNvPr>
          <p:cNvCxnSpPr/>
          <p:nvPr/>
        </p:nvCxnSpPr>
        <p:spPr>
          <a:xfrm flipV="1">
            <a:off x="4751446" y="3491476"/>
            <a:ext cx="1436" cy="2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A4BA650-842D-475E-B6A9-6D6EA6282481}"/>
              </a:ext>
            </a:extLst>
          </p:cNvPr>
          <p:cNvCxnSpPr/>
          <p:nvPr/>
        </p:nvCxnSpPr>
        <p:spPr>
          <a:xfrm flipV="1">
            <a:off x="5888810" y="3491475"/>
            <a:ext cx="1436" cy="2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B2C79BF-F07C-4608-8A39-737D9D0C441F}"/>
              </a:ext>
            </a:extLst>
          </p:cNvPr>
          <p:cNvGrpSpPr/>
          <p:nvPr/>
        </p:nvGrpSpPr>
        <p:grpSpPr>
          <a:xfrm>
            <a:off x="3576311" y="3800501"/>
            <a:ext cx="89798" cy="264701"/>
            <a:chOff x="4469435" y="1208840"/>
            <a:chExt cx="284850" cy="846631"/>
          </a:xfrm>
        </p:grpSpPr>
        <p:sp>
          <p:nvSpPr>
            <p:cNvPr id="166" name="Arrow: Down 165">
              <a:extLst>
                <a:ext uri="{FF2B5EF4-FFF2-40B4-BE49-F238E27FC236}">
                  <a16:creationId xmlns:a16="http://schemas.microsoft.com/office/drawing/2014/main" id="{EAA1E8F4-41B1-4008-B9E4-8AE0111714B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Arrow: Chevron 166">
              <a:extLst>
                <a:ext uri="{FF2B5EF4-FFF2-40B4-BE49-F238E27FC236}">
                  <a16:creationId xmlns:a16="http://schemas.microsoft.com/office/drawing/2014/main" id="{269016CF-C7E4-455C-9C3B-677BC64DA04B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Arrow: Chevron 167">
              <a:extLst>
                <a:ext uri="{FF2B5EF4-FFF2-40B4-BE49-F238E27FC236}">
                  <a16:creationId xmlns:a16="http://schemas.microsoft.com/office/drawing/2014/main" id="{19C11853-1C72-465E-808E-58B960B221C6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F33E1CC-77E4-47DE-8AE6-3A6EF2CC422E}"/>
              </a:ext>
            </a:extLst>
          </p:cNvPr>
          <p:cNvGrpSpPr/>
          <p:nvPr/>
        </p:nvGrpSpPr>
        <p:grpSpPr>
          <a:xfrm>
            <a:off x="3023458" y="4082647"/>
            <a:ext cx="1111136" cy="375763"/>
            <a:chOff x="3819246" y="3020206"/>
            <a:chExt cx="2949434" cy="1151535"/>
          </a:xfrm>
        </p:grpSpPr>
        <p:sp>
          <p:nvSpPr>
            <p:cNvPr id="170" name="Flowchart: Data 169">
              <a:extLst>
                <a:ext uri="{FF2B5EF4-FFF2-40B4-BE49-F238E27FC236}">
                  <a16:creationId xmlns:a16="http://schemas.microsoft.com/office/drawing/2014/main" id="{961C7ECE-FCAD-4F17-AF71-5F335B8E38FC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Flowchart: Data 170">
              <a:extLst>
                <a:ext uri="{FF2B5EF4-FFF2-40B4-BE49-F238E27FC236}">
                  <a16:creationId xmlns:a16="http://schemas.microsoft.com/office/drawing/2014/main" id="{8036CAD4-6268-4BFD-B5BC-D777AE96E950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Print “Invalid Move”</a:t>
              </a:r>
            </a:p>
          </p:txBody>
        </p:sp>
        <p:sp>
          <p:nvSpPr>
            <p:cNvPr id="172" name="Google Shape;10000;p73">
              <a:extLst>
                <a:ext uri="{FF2B5EF4-FFF2-40B4-BE49-F238E27FC236}">
                  <a16:creationId xmlns:a16="http://schemas.microsoft.com/office/drawing/2014/main" id="{329A1946-426F-4A2A-A51A-DBFEA99D5822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000;p73">
              <a:extLst>
                <a:ext uri="{FF2B5EF4-FFF2-40B4-BE49-F238E27FC236}">
                  <a16:creationId xmlns:a16="http://schemas.microsoft.com/office/drawing/2014/main" id="{5862E963-F248-4BAB-A81D-FAC542F095C9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000;p73">
              <a:extLst>
                <a:ext uri="{FF2B5EF4-FFF2-40B4-BE49-F238E27FC236}">
                  <a16:creationId xmlns:a16="http://schemas.microsoft.com/office/drawing/2014/main" id="{6C7CA2B7-F455-4881-9248-9E569ADE58F8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000;p73">
              <a:extLst>
                <a:ext uri="{FF2B5EF4-FFF2-40B4-BE49-F238E27FC236}">
                  <a16:creationId xmlns:a16="http://schemas.microsoft.com/office/drawing/2014/main" id="{445756FC-9FD8-4635-BE85-3A5111CD2F62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000;p73">
              <a:extLst>
                <a:ext uri="{FF2B5EF4-FFF2-40B4-BE49-F238E27FC236}">
                  <a16:creationId xmlns:a16="http://schemas.microsoft.com/office/drawing/2014/main" id="{CE21DC0D-00F0-41D5-AD01-1804F7244DA4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000;p73">
              <a:extLst>
                <a:ext uri="{FF2B5EF4-FFF2-40B4-BE49-F238E27FC236}">
                  <a16:creationId xmlns:a16="http://schemas.microsoft.com/office/drawing/2014/main" id="{15CB7CEA-26C3-41A3-981A-1C89B2C126D5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0258;p74">
              <a:extLst>
                <a:ext uri="{FF2B5EF4-FFF2-40B4-BE49-F238E27FC236}">
                  <a16:creationId xmlns:a16="http://schemas.microsoft.com/office/drawing/2014/main" id="{6FF5FA20-4F04-4797-AF20-0F74367AA715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179" name="Google Shape;10259;p74">
                <a:extLst>
                  <a:ext uri="{FF2B5EF4-FFF2-40B4-BE49-F238E27FC236}">
                    <a16:creationId xmlns:a16="http://schemas.microsoft.com/office/drawing/2014/main" id="{82E5078A-3D1A-4B8A-9177-C56B6E98B222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0260;p74">
                <a:extLst>
                  <a:ext uri="{FF2B5EF4-FFF2-40B4-BE49-F238E27FC236}">
                    <a16:creationId xmlns:a16="http://schemas.microsoft.com/office/drawing/2014/main" id="{5F52181F-F4DC-40C7-BE7C-F461ADA36AEC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0261;p74">
                <a:extLst>
                  <a:ext uri="{FF2B5EF4-FFF2-40B4-BE49-F238E27FC236}">
                    <a16:creationId xmlns:a16="http://schemas.microsoft.com/office/drawing/2014/main" id="{4E70E400-01E5-4927-86E7-DB4593CA8E86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10262;p74">
                <a:extLst>
                  <a:ext uri="{FF2B5EF4-FFF2-40B4-BE49-F238E27FC236}">
                    <a16:creationId xmlns:a16="http://schemas.microsoft.com/office/drawing/2014/main" id="{59D08ACA-B888-484A-998C-8248988EB4FD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0263;p74">
                <a:extLst>
                  <a:ext uri="{FF2B5EF4-FFF2-40B4-BE49-F238E27FC236}">
                    <a16:creationId xmlns:a16="http://schemas.microsoft.com/office/drawing/2014/main" id="{C73936EF-FCF1-48C9-BEAA-9FA443034E0E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0264;p74">
                <a:extLst>
                  <a:ext uri="{FF2B5EF4-FFF2-40B4-BE49-F238E27FC236}">
                    <a16:creationId xmlns:a16="http://schemas.microsoft.com/office/drawing/2014/main" id="{5AD74A98-57B8-4772-A9D8-5EB7088E6328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0265;p74">
                <a:extLst>
                  <a:ext uri="{FF2B5EF4-FFF2-40B4-BE49-F238E27FC236}">
                    <a16:creationId xmlns:a16="http://schemas.microsoft.com/office/drawing/2014/main" id="{FC5B645C-54B7-4FDD-943C-10518D4FEF6D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10266;p74">
                <a:extLst>
                  <a:ext uri="{FF2B5EF4-FFF2-40B4-BE49-F238E27FC236}">
                    <a16:creationId xmlns:a16="http://schemas.microsoft.com/office/drawing/2014/main" id="{33E46406-9A13-4913-9D7B-1C7BA4DE2277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0267;p74">
                <a:extLst>
                  <a:ext uri="{FF2B5EF4-FFF2-40B4-BE49-F238E27FC236}">
                    <a16:creationId xmlns:a16="http://schemas.microsoft.com/office/drawing/2014/main" id="{195D3B51-93C0-4CC3-8E89-DF0707BCF7DE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0268;p74">
                <a:extLst>
                  <a:ext uri="{FF2B5EF4-FFF2-40B4-BE49-F238E27FC236}">
                    <a16:creationId xmlns:a16="http://schemas.microsoft.com/office/drawing/2014/main" id="{0B6182F5-C898-4B36-BE02-7A413AFE5DE0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10269;p74">
                <a:extLst>
                  <a:ext uri="{FF2B5EF4-FFF2-40B4-BE49-F238E27FC236}">
                    <a16:creationId xmlns:a16="http://schemas.microsoft.com/office/drawing/2014/main" id="{A78EE709-F24F-448D-8CC5-2726EADEE0E2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10270;p74">
                <a:extLst>
                  <a:ext uri="{FF2B5EF4-FFF2-40B4-BE49-F238E27FC236}">
                    <a16:creationId xmlns:a16="http://schemas.microsoft.com/office/drawing/2014/main" id="{504D8EEB-60DB-4D88-9735-A15D59F8061B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0271;p74">
                <a:extLst>
                  <a:ext uri="{FF2B5EF4-FFF2-40B4-BE49-F238E27FC236}">
                    <a16:creationId xmlns:a16="http://schemas.microsoft.com/office/drawing/2014/main" id="{DFAF8813-73F6-4084-9E30-FD7F1AF1358A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10272;p74">
                <a:extLst>
                  <a:ext uri="{FF2B5EF4-FFF2-40B4-BE49-F238E27FC236}">
                    <a16:creationId xmlns:a16="http://schemas.microsoft.com/office/drawing/2014/main" id="{FF0E48ED-268E-4B6D-B464-A5D8E3745538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10273;p74">
                <a:extLst>
                  <a:ext uri="{FF2B5EF4-FFF2-40B4-BE49-F238E27FC236}">
                    <a16:creationId xmlns:a16="http://schemas.microsoft.com/office/drawing/2014/main" id="{79EC428E-0C04-49CC-BAB6-D478137B267A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0274;p74">
                <a:extLst>
                  <a:ext uri="{FF2B5EF4-FFF2-40B4-BE49-F238E27FC236}">
                    <a16:creationId xmlns:a16="http://schemas.microsoft.com/office/drawing/2014/main" id="{BDE5CCA6-B4F0-43B0-9C94-94DC9D592054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0275;p74">
                <a:extLst>
                  <a:ext uri="{FF2B5EF4-FFF2-40B4-BE49-F238E27FC236}">
                    <a16:creationId xmlns:a16="http://schemas.microsoft.com/office/drawing/2014/main" id="{3CDBDBC5-2A69-4F3F-8263-DA6D34BEF210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0276;p74">
                <a:extLst>
                  <a:ext uri="{FF2B5EF4-FFF2-40B4-BE49-F238E27FC236}">
                    <a16:creationId xmlns:a16="http://schemas.microsoft.com/office/drawing/2014/main" id="{4D649D47-1AC1-4BDA-8A5F-F4616EF2357D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0277;p74">
                <a:extLst>
                  <a:ext uri="{FF2B5EF4-FFF2-40B4-BE49-F238E27FC236}">
                    <a16:creationId xmlns:a16="http://schemas.microsoft.com/office/drawing/2014/main" id="{D6F91332-2F94-4ABA-9EA2-B6BBED2DABD7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A922C87-9500-42B4-AD29-7BB0237414CB}"/>
              </a:ext>
            </a:extLst>
          </p:cNvPr>
          <p:cNvGrpSpPr/>
          <p:nvPr/>
        </p:nvGrpSpPr>
        <p:grpSpPr>
          <a:xfrm>
            <a:off x="7543677" y="4123025"/>
            <a:ext cx="906582" cy="377101"/>
            <a:chOff x="1883228" y="945567"/>
            <a:chExt cx="1379376" cy="687290"/>
          </a:xfrm>
        </p:grpSpPr>
        <p:sp>
          <p:nvSpPr>
            <p:cNvPr id="199" name="Flowchart: Alternate Process 198">
              <a:extLst>
                <a:ext uri="{FF2B5EF4-FFF2-40B4-BE49-F238E27FC236}">
                  <a16:creationId xmlns:a16="http://schemas.microsoft.com/office/drawing/2014/main" id="{97818FF2-113D-4802-BB01-8C13C5B052EA}"/>
                </a:ext>
              </a:extLst>
            </p:cNvPr>
            <p:cNvSpPr/>
            <p:nvPr/>
          </p:nvSpPr>
          <p:spPr>
            <a:xfrm>
              <a:off x="1937657" y="992155"/>
              <a:ext cx="1324947" cy="640702"/>
            </a:xfrm>
            <a:prstGeom prst="flowChartAlternateProcess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lowchart: Alternate Process 199">
              <a:extLst>
                <a:ext uri="{FF2B5EF4-FFF2-40B4-BE49-F238E27FC236}">
                  <a16:creationId xmlns:a16="http://schemas.microsoft.com/office/drawing/2014/main" id="{F6B96F48-28E7-4548-9671-3431943309E3}"/>
                </a:ext>
              </a:extLst>
            </p:cNvPr>
            <p:cNvSpPr/>
            <p:nvPr/>
          </p:nvSpPr>
          <p:spPr>
            <a:xfrm>
              <a:off x="1883228" y="945567"/>
              <a:ext cx="1324947" cy="640702"/>
            </a:xfrm>
            <a:prstGeom prst="flowChartAlternateProcess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End</a:t>
              </a:r>
            </a:p>
          </p:txBody>
        </p:sp>
        <p:sp>
          <p:nvSpPr>
            <p:cNvPr id="201" name="Google Shape;10000;p73">
              <a:extLst>
                <a:ext uri="{FF2B5EF4-FFF2-40B4-BE49-F238E27FC236}">
                  <a16:creationId xmlns:a16="http://schemas.microsoft.com/office/drawing/2014/main" id="{56E22FD1-284E-4139-B7DF-3A0B16D143DF}"/>
                </a:ext>
              </a:extLst>
            </p:cNvPr>
            <p:cNvSpPr/>
            <p:nvPr/>
          </p:nvSpPr>
          <p:spPr>
            <a:xfrm flipH="1">
              <a:off x="2038461" y="144829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000;p73">
              <a:extLst>
                <a:ext uri="{FF2B5EF4-FFF2-40B4-BE49-F238E27FC236}">
                  <a16:creationId xmlns:a16="http://schemas.microsoft.com/office/drawing/2014/main" id="{82E9652F-EEFC-46D5-AD37-203ADF689A46}"/>
                </a:ext>
              </a:extLst>
            </p:cNvPr>
            <p:cNvSpPr/>
            <p:nvPr/>
          </p:nvSpPr>
          <p:spPr>
            <a:xfrm flipH="1">
              <a:off x="2812902" y="1047077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000;p73">
              <a:extLst>
                <a:ext uri="{FF2B5EF4-FFF2-40B4-BE49-F238E27FC236}">
                  <a16:creationId xmlns:a16="http://schemas.microsoft.com/office/drawing/2014/main" id="{0283C3D6-04E4-4BC6-A034-524D0C122419}"/>
                </a:ext>
              </a:extLst>
            </p:cNvPr>
            <p:cNvSpPr/>
            <p:nvPr/>
          </p:nvSpPr>
          <p:spPr>
            <a:xfrm flipH="1">
              <a:off x="2287486" y="108132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000;p73">
              <a:extLst>
                <a:ext uri="{FF2B5EF4-FFF2-40B4-BE49-F238E27FC236}">
                  <a16:creationId xmlns:a16="http://schemas.microsoft.com/office/drawing/2014/main" id="{CFFB00F8-9A60-48F5-9258-511FD3C01685}"/>
                </a:ext>
              </a:extLst>
            </p:cNvPr>
            <p:cNvSpPr/>
            <p:nvPr/>
          </p:nvSpPr>
          <p:spPr>
            <a:xfrm flipH="1">
              <a:off x="2900696" y="121709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000;p73">
              <a:extLst>
                <a:ext uri="{FF2B5EF4-FFF2-40B4-BE49-F238E27FC236}">
                  <a16:creationId xmlns:a16="http://schemas.microsoft.com/office/drawing/2014/main" id="{6FC0B6CE-8A0F-4688-9970-92565BD930B7}"/>
                </a:ext>
              </a:extLst>
            </p:cNvPr>
            <p:cNvSpPr/>
            <p:nvPr/>
          </p:nvSpPr>
          <p:spPr>
            <a:xfrm flipH="1">
              <a:off x="2098555" y="125134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000;p73">
              <a:extLst>
                <a:ext uri="{FF2B5EF4-FFF2-40B4-BE49-F238E27FC236}">
                  <a16:creationId xmlns:a16="http://schemas.microsoft.com/office/drawing/2014/main" id="{16E3DEAA-2A50-4E35-9DEE-D7EA4CC0C1AD}"/>
                </a:ext>
              </a:extLst>
            </p:cNvPr>
            <p:cNvSpPr/>
            <p:nvPr/>
          </p:nvSpPr>
          <p:spPr>
            <a:xfrm flipH="1">
              <a:off x="2637314" y="1404711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74" name="Straight Arrow Connector 8073">
            <a:extLst>
              <a:ext uri="{FF2B5EF4-FFF2-40B4-BE49-F238E27FC236}">
                <a16:creationId xmlns:a16="http://schemas.microsoft.com/office/drawing/2014/main" id="{F076C50C-33A3-493C-90B8-74F04649703F}"/>
              </a:ext>
            </a:extLst>
          </p:cNvPr>
          <p:cNvCxnSpPr>
            <a:stCxn id="170" idx="5"/>
            <a:endCxn id="200" idx="1"/>
          </p:cNvCxnSpPr>
          <p:nvPr/>
        </p:nvCxnSpPr>
        <p:spPr>
          <a:xfrm>
            <a:off x="4026788" y="4281823"/>
            <a:ext cx="3516889" cy="1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6" name="Straight Arrow Connector 8075">
            <a:extLst>
              <a:ext uri="{FF2B5EF4-FFF2-40B4-BE49-F238E27FC236}">
                <a16:creationId xmlns:a16="http://schemas.microsoft.com/office/drawing/2014/main" id="{F4570DBD-4B37-4147-844C-A6C027C55938}"/>
              </a:ext>
            </a:extLst>
          </p:cNvPr>
          <p:cNvCxnSpPr>
            <a:cxnSpLocks/>
            <a:stCxn id="271" idx="2"/>
            <a:endCxn id="199" idx="3"/>
          </p:cNvCxnSpPr>
          <p:nvPr/>
        </p:nvCxnSpPr>
        <p:spPr>
          <a:xfrm flipH="1">
            <a:off x="8450259" y="3881793"/>
            <a:ext cx="296958" cy="44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F377486-6E32-42BC-A372-89756AC6050C}"/>
              </a:ext>
            </a:extLst>
          </p:cNvPr>
          <p:cNvGrpSpPr/>
          <p:nvPr/>
        </p:nvGrpSpPr>
        <p:grpSpPr>
          <a:xfrm>
            <a:off x="8415044" y="3244361"/>
            <a:ext cx="683249" cy="345400"/>
            <a:chOff x="3819246" y="3020206"/>
            <a:chExt cx="2949434" cy="1151535"/>
          </a:xfrm>
        </p:grpSpPr>
        <p:sp>
          <p:nvSpPr>
            <p:cNvPr id="217" name="Flowchart: Data 216">
              <a:extLst>
                <a:ext uri="{FF2B5EF4-FFF2-40B4-BE49-F238E27FC236}">
                  <a16:creationId xmlns:a16="http://schemas.microsoft.com/office/drawing/2014/main" id="{AB35C6E9-349A-4C12-A826-E64E433C76C0}"/>
                </a:ext>
              </a:extLst>
            </p:cNvPr>
            <p:cNvSpPr/>
            <p:nvPr/>
          </p:nvSpPr>
          <p:spPr>
            <a:xfrm>
              <a:off x="3907040" y="3089431"/>
              <a:ext cx="2861640" cy="1082310"/>
            </a:xfrm>
            <a:prstGeom prst="flowChartInputOutput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lowchart: Data 217">
              <a:extLst>
                <a:ext uri="{FF2B5EF4-FFF2-40B4-BE49-F238E27FC236}">
                  <a16:creationId xmlns:a16="http://schemas.microsoft.com/office/drawing/2014/main" id="{9591603F-F4CE-4F53-B95D-631EE620795E}"/>
                </a:ext>
              </a:extLst>
            </p:cNvPr>
            <p:cNvSpPr/>
            <p:nvPr/>
          </p:nvSpPr>
          <p:spPr>
            <a:xfrm>
              <a:off x="3819246" y="3020206"/>
              <a:ext cx="2861640" cy="1082310"/>
            </a:xfrm>
            <a:prstGeom prst="flowChartInputOutput">
              <a:avLst/>
            </a:prstGeom>
            <a:solidFill>
              <a:srgbClr val="FEC7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b="1" dirty="0"/>
                <a:t>Print “Valid Move”</a:t>
              </a:r>
            </a:p>
          </p:txBody>
        </p:sp>
        <p:sp>
          <p:nvSpPr>
            <p:cNvPr id="219" name="Google Shape;10000;p73">
              <a:extLst>
                <a:ext uri="{FF2B5EF4-FFF2-40B4-BE49-F238E27FC236}">
                  <a16:creationId xmlns:a16="http://schemas.microsoft.com/office/drawing/2014/main" id="{DF6D8087-D609-464C-A8BE-A62FE00699AF}"/>
                </a:ext>
              </a:extLst>
            </p:cNvPr>
            <p:cNvSpPr/>
            <p:nvPr/>
          </p:nvSpPr>
          <p:spPr>
            <a:xfrm flipH="1">
              <a:off x="6175115" y="316226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000;p73">
              <a:extLst>
                <a:ext uri="{FF2B5EF4-FFF2-40B4-BE49-F238E27FC236}">
                  <a16:creationId xmlns:a16="http://schemas.microsoft.com/office/drawing/2014/main" id="{EBA5D02D-3435-441E-A256-E1462FD640A5}"/>
                </a:ext>
              </a:extLst>
            </p:cNvPr>
            <p:cNvSpPr/>
            <p:nvPr/>
          </p:nvSpPr>
          <p:spPr>
            <a:xfrm flipH="1">
              <a:off x="5999527" y="3341498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000;p73">
              <a:extLst>
                <a:ext uri="{FF2B5EF4-FFF2-40B4-BE49-F238E27FC236}">
                  <a16:creationId xmlns:a16="http://schemas.microsoft.com/office/drawing/2014/main" id="{5F002EC7-54E7-48F3-BFA7-0D1DAF13FB1C}"/>
                </a:ext>
              </a:extLst>
            </p:cNvPr>
            <p:cNvSpPr/>
            <p:nvPr/>
          </p:nvSpPr>
          <p:spPr>
            <a:xfrm flipH="1">
              <a:off x="5823939" y="3217632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000;p73">
              <a:extLst>
                <a:ext uri="{FF2B5EF4-FFF2-40B4-BE49-F238E27FC236}">
                  <a16:creationId xmlns:a16="http://schemas.microsoft.com/office/drawing/2014/main" id="{7E7FCA22-7575-4D49-A0F5-7CE2350C3196}"/>
                </a:ext>
              </a:extLst>
            </p:cNvPr>
            <p:cNvSpPr/>
            <p:nvPr/>
          </p:nvSpPr>
          <p:spPr>
            <a:xfrm flipH="1">
              <a:off x="4041972" y="3958739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000;p73">
              <a:extLst>
                <a:ext uri="{FF2B5EF4-FFF2-40B4-BE49-F238E27FC236}">
                  <a16:creationId xmlns:a16="http://schemas.microsoft.com/office/drawing/2014/main" id="{F7046BF6-017B-4841-A54B-DE393C3F73CE}"/>
                </a:ext>
              </a:extLst>
            </p:cNvPr>
            <p:cNvSpPr/>
            <p:nvPr/>
          </p:nvSpPr>
          <p:spPr>
            <a:xfrm flipH="1">
              <a:off x="4217560" y="3849214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000;p73">
              <a:extLst>
                <a:ext uri="{FF2B5EF4-FFF2-40B4-BE49-F238E27FC236}">
                  <a16:creationId xmlns:a16="http://schemas.microsoft.com/office/drawing/2014/main" id="{4A031477-A423-4BAF-BEB2-9F7141D016FB}"/>
                </a:ext>
              </a:extLst>
            </p:cNvPr>
            <p:cNvSpPr/>
            <p:nvPr/>
          </p:nvSpPr>
          <p:spPr>
            <a:xfrm flipH="1">
              <a:off x="4129766" y="3687513"/>
              <a:ext cx="175588" cy="34252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10258;p74">
              <a:extLst>
                <a:ext uri="{FF2B5EF4-FFF2-40B4-BE49-F238E27FC236}">
                  <a16:creationId xmlns:a16="http://schemas.microsoft.com/office/drawing/2014/main" id="{B4D05BC8-F67A-4E1F-A0A9-5C49BD053245}"/>
                </a:ext>
              </a:extLst>
            </p:cNvPr>
            <p:cNvGrpSpPr/>
            <p:nvPr/>
          </p:nvGrpSpPr>
          <p:grpSpPr>
            <a:xfrm>
              <a:off x="5709893" y="3721765"/>
              <a:ext cx="368749" cy="348809"/>
              <a:chOff x="4210325" y="2945875"/>
              <a:chExt cx="322700" cy="305250"/>
            </a:xfrm>
          </p:grpSpPr>
          <p:sp>
            <p:nvSpPr>
              <p:cNvPr id="226" name="Google Shape;10259;p74">
                <a:extLst>
                  <a:ext uri="{FF2B5EF4-FFF2-40B4-BE49-F238E27FC236}">
                    <a16:creationId xmlns:a16="http://schemas.microsoft.com/office/drawing/2014/main" id="{0A3194CC-1562-4B56-9081-90BE8538C9E6}"/>
                  </a:ext>
                </a:extLst>
              </p:cNvPr>
              <p:cNvSpPr/>
              <p:nvPr/>
            </p:nvSpPr>
            <p:spPr>
              <a:xfrm>
                <a:off x="4462050" y="3097775"/>
                <a:ext cx="935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6" extrusionOk="0">
                    <a:moveTo>
                      <a:pt x="186" y="1"/>
                    </a:moveTo>
                    <a:cubicBezTo>
                      <a:pt x="83" y="1"/>
                      <a:pt x="1" y="85"/>
                      <a:pt x="1" y="188"/>
                    </a:cubicBezTo>
                    <a:cubicBezTo>
                      <a:pt x="1" y="291"/>
                      <a:pt x="83" y="376"/>
                      <a:pt x="186" y="376"/>
                    </a:cubicBezTo>
                    <a:cubicBezTo>
                      <a:pt x="291" y="376"/>
                      <a:pt x="374" y="291"/>
                      <a:pt x="374" y="188"/>
                    </a:cubicBezTo>
                    <a:cubicBezTo>
                      <a:pt x="374" y="85"/>
                      <a:pt x="291" y="1"/>
                      <a:pt x="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10260;p74">
                <a:extLst>
                  <a:ext uri="{FF2B5EF4-FFF2-40B4-BE49-F238E27FC236}">
                    <a16:creationId xmlns:a16="http://schemas.microsoft.com/office/drawing/2014/main" id="{2EF3DAFD-F22E-4EE2-A56C-D3974E8EF9CF}"/>
                  </a:ext>
                </a:extLst>
              </p:cNvPr>
              <p:cNvSpPr/>
              <p:nvPr/>
            </p:nvSpPr>
            <p:spPr>
              <a:xfrm>
                <a:off x="4479100" y="3097775"/>
                <a:ext cx="94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cubicBezTo>
                      <a:pt x="85" y="1"/>
                      <a:pt x="0" y="85"/>
                      <a:pt x="0" y="188"/>
                    </a:cubicBezTo>
                    <a:cubicBezTo>
                      <a:pt x="0" y="291"/>
                      <a:pt x="85" y="376"/>
                      <a:pt x="188" y="376"/>
                    </a:cubicBezTo>
                    <a:cubicBezTo>
                      <a:pt x="291" y="376"/>
                      <a:pt x="375" y="291"/>
                      <a:pt x="375" y="188"/>
                    </a:cubicBezTo>
                    <a:cubicBezTo>
                      <a:pt x="375" y="85"/>
                      <a:pt x="291" y="1"/>
                      <a:pt x="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Google Shape;10261;p74">
                <a:extLst>
                  <a:ext uri="{FF2B5EF4-FFF2-40B4-BE49-F238E27FC236}">
                    <a16:creationId xmlns:a16="http://schemas.microsoft.com/office/drawing/2014/main" id="{F9155D60-BE5E-45ED-81FB-9F92E11FB5A4}"/>
                  </a:ext>
                </a:extLst>
              </p:cNvPr>
              <p:cNvSpPr/>
              <p:nvPr/>
            </p:nvSpPr>
            <p:spPr>
              <a:xfrm>
                <a:off x="4277275" y="3043525"/>
                <a:ext cx="4060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052" extrusionOk="0">
                    <a:moveTo>
                      <a:pt x="192" y="1"/>
                    </a:moveTo>
                    <a:cubicBezTo>
                      <a:pt x="87" y="1"/>
                      <a:pt x="0" y="87"/>
                      <a:pt x="0" y="192"/>
                    </a:cubicBezTo>
                    <a:lnTo>
                      <a:pt x="0" y="860"/>
                    </a:lnTo>
                    <a:cubicBezTo>
                      <a:pt x="0" y="967"/>
                      <a:pt x="87" y="1051"/>
                      <a:pt x="192" y="1051"/>
                    </a:cubicBezTo>
                    <a:cubicBezTo>
                      <a:pt x="299" y="1051"/>
                      <a:pt x="383" y="967"/>
                      <a:pt x="383" y="860"/>
                    </a:cubicBezTo>
                    <a:lnTo>
                      <a:pt x="383" y="384"/>
                    </a:lnTo>
                    <a:lnTo>
                      <a:pt x="1241" y="384"/>
                    </a:lnTo>
                    <a:lnTo>
                      <a:pt x="1241" y="834"/>
                    </a:lnTo>
                    <a:cubicBezTo>
                      <a:pt x="1241" y="939"/>
                      <a:pt x="1327" y="1025"/>
                      <a:pt x="1432" y="1025"/>
                    </a:cubicBezTo>
                    <a:cubicBezTo>
                      <a:pt x="1537" y="1025"/>
                      <a:pt x="1624" y="939"/>
                      <a:pt x="1624" y="834"/>
                    </a:cubicBezTo>
                    <a:lnTo>
                      <a:pt x="1624" y="192"/>
                    </a:lnTo>
                    <a:cubicBezTo>
                      <a:pt x="1624" y="87"/>
                      <a:pt x="1537" y="1"/>
                      <a:pt x="14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10262;p74">
                <a:extLst>
                  <a:ext uri="{FF2B5EF4-FFF2-40B4-BE49-F238E27FC236}">
                    <a16:creationId xmlns:a16="http://schemas.microsoft.com/office/drawing/2014/main" id="{63EAA856-6235-4D97-B99E-896B3F7E5555}"/>
                  </a:ext>
                </a:extLst>
              </p:cNvPr>
              <p:cNvSpPr/>
              <p:nvPr/>
            </p:nvSpPr>
            <p:spPr>
              <a:xfrm>
                <a:off x="4366050" y="3078950"/>
                <a:ext cx="2457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502" extrusionOk="0">
                    <a:moveTo>
                      <a:pt x="212" y="0"/>
                    </a:moveTo>
                    <a:cubicBezTo>
                      <a:pt x="162" y="0"/>
                      <a:pt x="113" y="19"/>
                      <a:pt x="75" y="58"/>
                    </a:cubicBezTo>
                    <a:cubicBezTo>
                      <a:pt x="1" y="133"/>
                      <a:pt x="3" y="254"/>
                      <a:pt x="77" y="328"/>
                    </a:cubicBezTo>
                    <a:lnTo>
                      <a:pt x="600" y="845"/>
                    </a:lnTo>
                    <a:lnTo>
                      <a:pt x="600" y="1310"/>
                    </a:lnTo>
                    <a:cubicBezTo>
                      <a:pt x="600" y="1415"/>
                      <a:pt x="684" y="1502"/>
                      <a:pt x="791" y="1502"/>
                    </a:cubicBezTo>
                    <a:cubicBezTo>
                      <a:pt x="896" y="1502"/>
                      <a:pt x="983" y="1415"/>
                      <a:pt x="983" y="1310"/>
                    </a:cubicBezTo>
                    <a:lnTo>
                      <a:pt x="983" y="764"/>
                    </a:lnTo>
                    <a:cubicBezTo>
                      <a:pt x="983" y="713"/>
                      <a:pt x="963" y="663"/>
                      <a:pt x="926" y="627"/>
                    </a:cubicBezTo>
                    <a:lnTo>
                      <a:pt x="348" y="56"/>
                    </a:lnTo>
                    <a:cubicBezTo>
                      <a:pt x="310" y="19"/>
                      <a:pt x="261" y="0"/>
                      <a:pt x="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10263;p74">
                <a:extLst>
                  <a:ext uri="{FF2B5EF4-FFF2-40B4-BE49-F238E27FC236}">
                    <a16:creationId xmlns:a16="http://schemas.microsoft.com/office/drawing/2014/main" id="{0B99EB9B-1E5B-448F-B78E-410E23A6BC51}"/>
                  </a:ext>
                </a:extLst>
              </p:cNvPr>
              <p:cNvSpPr/>
              <p:nvPr/>
            </p:nvSpPr>
            <p:spPr>
              <a:xfrm>
                <a:off x="4403325" y="3092850"/>
                <a:ext cx="401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771" extrusionOk="0">
                    <a:moveTo>
                      <a:pt x="1005" y="0"/>
                    </a:moveTo>
                    <a:lnTo>
                      <a:pt x="192" y="6"/>
                    </a:lnTo>
                    <a:cubicBezTo>
                      <a:pt x="85" y="6"/>
                      <a:pt x="0" y="93"/>
                      <a:pt x="0" y="198"/>
                    </a:cubicBezTo>
                    <a:cubicBezTo>
                      <a:pt x="2" y="305"/>
                      <a:pt x="87" y="389"/>
                      <a:pt x="192" y="389"/>
                    </a:cubicBezTo>
                    <a:lnTo>
                      <a:pt x="194" y="389"/>
                    </a:lnTo>
                    <a:lnTo>
                      <a:pt x="928" y="385"/>
                    </a:lnTo>
                    <a:lnTo>
                      <a:pt x="1257" y="714"/>
                    </a:lnTo>
                    <a:cubicBezTo>
                      <a:pt x="1295" y="752"/>
                      <a:pt x="1343" y="771"/>
                      <a:pt x="1392" y="771"/>
                    </a:cubicBezTo>
                    <a:cubicBezTo>
                      <a:pt x="1442" y="771"/>
                      <a:pt x="1491" y="752"/>
                      <a:pt x="1527" y="714"/>
                    </a:cubicBezTo>
                    <a:cubicBezTo>
                      <a:pt x="1604" y="639"/>
                      <a:pt x="1604" y="518"/>
                      <a:pt x="1527" y="444"/>
                    </a:cubicBezTo>
                    <a:lnTo>
                      <a:pt x="1142" y="57"/>
                    </a:lnTo>
                    <a:cubicBezTo>
                      <a:pt x="1105" y="20"/>
                      <a:pt x="1055" y="0"/>
                      <a:pt x="1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0264;p74">
                <a:extLst>
                  <a:ext uri="{FF2B5EF4-FFF2-40B4-BE49-F238E27FC236}">
                    <a16:creationId xmlns:a16="http://schemas.microsoft.com/office/drawing/2014/main" id="{2390127F-4827-4BBB-A47D-5F621FB01067}"/>
                  </a:ext>
                </a:extLst>
              </p:cNvPr>
              <p:cNvSpPr/>
              <p:nvPr/>
            </p:nvSpPr>
            <p:spPr>
              <a:xfrm>
                <a:off x="4276000" y="3094250"/>
                <a:ext cx="424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963" extrusionOk="0">
                    <a:moveTo>
                      <a:pt x="1483" y="0"/>
                    </a:moveTo>
                    <a:cubicBezTo>
                      <a:pt x="1438" y="0"/>
                      <a:pt x="1393" y="16"/>
                      <a:pt x="1356" y="47"/>
                    </a:cubicBezTo>
                    <a:lnTo>
                      <a:pt x="751" y="579"/>
                    </a:lnTo>
                    <a:lnTo>
                      <a:pt x="192" y="579"/>
                    </a:lnTo>
                    <a:cubicBezTo>
                      <a:pt x="88" y="579"/>
                      <a:pt x="1" y="664"/>
                      <a:pt x="1" y="771"/>
                    </a:cubicBezTo>
                    <a:cubicBezTo>
                      <a:pt x="1" y="876"/>
                      <a:pt x="88" y="963"/>
                      <a:pt x="192" y="963"/>
                    </a:cubicBezTo>
                    <a:lnTo>
                      <a:pt x="824" y="963"/>
                    </a:lnTo>
                    <a:cubicBezTo>
                      <a:pt x="870" y="963"/>
                      <a:pt x="914" y="944"/>
                      <a:pt x="949" y="914"/>
                    </a:cubicBezTo>
                    <a:lnTo>
                      <a:pt x="1610" y="335"/>
                    </a:lnTo>
                    <a:cubicBezTo>
                      <a:pt x="1689" y="267"/>
                      <a:pt x="1697" y="146"/>
                      <a:pt x="1626" y="65"/>
                    </a:cubicBezTo>
                    <a:cubicBezTo>
                      <a:pt x="1589" y="22"/>
                      <a:pt x="1536" y="0"/>
                      <a:pt x="1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10265;p74">
                <a:extLst>
                  <a:ext uri="{FF2B5EF4-FFF2-40B4-BE49-F238E27FC236}">
                    <a16:creationId xmlns:a16="http://schemas.microsoft.com/office/drawing/2014/main" id="{7AE55E1A-3551-4F64-8B99-B04724664697}"/>
                  </a:ext>
                </a:extLst>
              </p:cNvPr>
              <p:cNvSpPr/>
              <p:nvPr/>
            </p:nvSpPr>
            <p:spPr>
              <a:xfrm>
                <a:off x="4276000" y="3088200"/>
                <a:ext cx="19500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384" extrusionOk="0">
                    <a:moveTo>
                      <a:pt x="192" y="1"/>
                    </a:moveTo>
                    <a:cubicBezTo>
                      <a:pt x="88" y="1"/>
                      <a:pt x="1" y="85"/>
                      <a:pt x="1" y="192"/>
                    </a:cubicBezTo>
                    <a:cubicBezTo>
                      <a:pt x="1" y="297"/>
                      <a:pt x="88" y="384"/>
                      <a:pt x="192" y="384"/>
                    </a:cubicBezTo>
                    <a:lnTo>
                      <a:pt x="588" y="384"/>
                    </a:lnTo>
                    <a:cubicBezTo>
                      <a:pt x="695" y="384"/>
                      <a:pt x="779" y="297"/>
                      <a:pt x="779" y="192"/>
                    </a:cubicBezTo>
                    <a:cubicBezTo>
                      <a:pt x="779" y="85"/>
                      <a:pt x="695" y="1"/>
                      <a:pt x="5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0266;p74">
                <a:extLst>
                  <a:ext uri="{FF2B5EF4-FFF2-40B4-BE49-F238E27FC236}">
                    <a16:creationId xmlns:a16="http://schemas.microsoft.com/office/drawing/2014/main" id="{A6DB82CC-FE74-49C2-8212-4CAD7420439E}"/>
                  </a:ext>
                </a:extLst>
              </p:cNvPr>
              <p:cNvSpPr/>
              <p:nvPr/>
            </p:nvSpPr>
            <p:spPr>
              <a:xfrm>
                <a:off x="4276000" y="3132475"/>
                <a:ext cx="418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1086" extrusionOk="0">
                    <a:moveTo>
                      <a:pt x="838" y="383"/>
                    </a:moveTo>
                    <a:cubicBezTo>
                      <a:pt x="1042" y="383"/>
                      <a:pt x="1213" y="517"/>
                      <a:pt x="1271" y="702"/>
                    </a:cubicBezTo>
                    <a:lnTo>
                      <a:pt x="404" y="702"/>
                    </a:lnTo>
                    <a:cubicBezTo>
                      <a:pt x="463" y="517"/>
                      <a:pt x="634" y="383"/>
                      <a:pt x="838" y="383"/>
                    </a:cubicBezTo>
                    <a:close/>
                    <a:moveTo>
                      <a:pt x="838" y="0"/>
                    </a:moveTo>
                    <a:cubicBezTo>
                      <a:pt x="376" y="0"/>
                      <a:pt x="1" y="375"/>
                      <a:pt x="1" y="837"/>
                    </a:cubicBezTo>
                    <a:cubicBezTo>
                      <a:pt x="1" y="861"/>
                      <a:pt x="3" y="884"/>
                      <a:pt x="5" y="910"/>
                    </a:cubicBezTo>
                    <a:cubicBezTo>
                      <a:pt x="13" y="1009"/>
                      <a:pt x="96" y="1085"/>
                      <a:pt x="194" y="1085"/>
                    </a:cubicBezTo>
                    <a:lnTo>
                      <a:pt x="1481" y="1085"/>
                    </a:lnTo>
                    <a:cubicBezTo>
                      <a:pt x="1580" y="1085"/>
                      <a:pt x="1663" y="1009"/>
                      <a:pt x="1671" y="910"/>
                    </a:cubicBezTo>
                    <a:cubicBezTo>
                      <a:pt x="1673" y="884"/>
                      <a:pt x="1675" y="861"/>
                      <a:pt x="1675" y="837"/>
                    </a:cubicBezTo>
                    <a:cubicBezTo>
                      <a:pt x="1675" y="375"/>
                      <a:pt x="1300" y="0"/>
                      <a:pt x="8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10267;p74">
                <a:extLst>
                  <a:ext uri="{FF2B5EF4-FFF2-40B4-BE49-F238E27FC236}">
                    <a16:creationId xmlns:a16="http://schemas.microsoft.com/office/drawing/2014/main" id="{0DA5170D-7DCE-4B18-978E-8A173B5E6906}"/>
                  </a:ext>
                </a:extLst>
              </p:cNvPr>
              <p:cNvSpPr/>
              <p:nvPr/>
            </p:nvSpPr>
            <p:spPr>
              <a:xfrm>
                <a:off x="4329500" y="3076450"/>
                <a:ext cx="2715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602" extrusionOk="0">
                    <a:moveTo>
                      <a:pt x="384" y="402"/>
                    </a:moveTo>
                    <a:cubicBezTo>
                      <a:pt x="569" y="454"/>
                      <a:pt x="702" y="614"/>
                      <a:pt x="702" y="801"/>
                    </a:cubicBezTo>
                    <a:cubicBezTo>
                      <a:pt x="702" y="989"/>
                      <a:pt x="569" y="1146"/>
                      <a:pt x="384" y="1201"/>
                    </a:cubicBezTo>
                    <a:lnTo>
                      <a:pt x="384" y="402"/>
                    </a:lnTo>
                    <a:close/>
                    <a:moveTo>
                      <a:pt x="249" y="1"/>
                    </a:moveTo>
                    <a:cubicBezTo>
                      <a:pt x="227" y="1"/>
                      <a:pt x="202" y="1"/>
                      <a:pt x="176" y="5"/>
                    </a:cubicBezTo>
                    <a:cubicBezTo>
                      <a:pt x="77" y="13"/>
                      <a:pt x="1" y="95"/>
                      <a:pt x="1" y="194"/>
                    </a:cubicBezTo>
                    <a:lnTo>
                      <a:pt x="1" y="1408"/>
                    </a:lnTo>
                    <a:cubicBezTo>
                      <a:pt x="1" y="1507"/>
                      <a:pt x="77" y="1590"/>
                      <a:pt x="176" y="1598"/>
                    </a:cubicBezTo>
                    <a:cubicBezTo>
                      <a:pt x="202" y="1600"/>
                      <a:pt x="227" y="1602"/>
                      <a:pt x="249" y="1602"/>
                    </a:cubicBezTo>
                    <a:cubicBezTo>
                      <a:pt x="711" y="1602"/>
                      <a:pt x="1086" y="1243"/>
                      <a:pt x="1086" y="801"/>
                    </a:cubicBezTo>
                    <a:cubicBezTo>
                      <a:pt x="1086" y="360"/>
                      <a:pt x="711" y="1"/>
                      <a:pt x="2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0268;p74">
                <a:extLst>
                  <a:ext uri="{FF2B5EF4-FFF2-40B4-BE49-F238E27FC236}">
                    <a16:creationId xmlns:a16="http://schemas.microsoft.com/office/drawing/2014/main" id="{3839D8D7-AC0E-43E0-8D8B-B31AE2ADF93F}"/>
                  </a:ext>
                </a:extLst>
              </p:cNvPr>
              <p:cNvSpPr/>
              <p:nvPr/>
            </p:nvSpPr>
            <p:spPr>
              <a:xfrm>
                <a:off x="4401550" y="3121675"/>
                <a:ext cx="414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1518" extrusionOk="0">
                    <a:moveTo>
                      <a:pt x="829" y="452"/>
                    </a:moveTo>
                    <a:lnTo>
                      <a:pt x="1223" y="1134"/>
                    </a:lnTo>
                    <a:lnTo>
                      <a:pt x="434" y="1134"/>
                    </a:lnTo>
                    <a:lnTo>
                      <a:pt x="829" y="452"/>
                    </a:lnTo>
                    <a:close/>
                    <a:moveTo>
                      <a:pt x="803" y="1"/>
                    </a:moveTo>
                    <a:cubicBezTo>
                      <a:pt x="700" y="9"/>
                      <a:pt x="610" y="67"/>
                      <a:pt x="557" y="158"/>
                    </a:cubicBezTo>
                    <a:lnTo>
                      <a:pt x="43" y="1045"/>
                    </a:lnTo>
                    <a:cubicBezTo>
                      <a:pt x="15" y="1096"/>
                      <a:pt x="1" y="1148"/>
                      <a:pt x="1" y="1203"/>
                    </a:cubicBezTo>
                    <a:cubicBezTo>
                      <a:pt x="1" y="1257"/>
                      <a:pt x="15" y="1312"/>
                      <a:pt x="43" y="1360"/>
                    </a:cubicBezTo>
                    <a:cubicBezTo>
                      <a:pt x="101" y="1459"/>
                      <a:pt x="202" y="1517"/>
                      <a:pt x="317" y="1517"/>
                    </a:cubicBezTo>
                    <a:lnTo>
                      <a:pt x="1342" y="1517"/>
                    </a:lnTo>
                    <a:cubicBezTo>
                      <a:pt x="1455" y="1517"/>
                      <a:pt x="1558" y="1459"/>
                      <a:pt x="1614" y="1360"/>
                    </a:cubicBezTo>
                    <a:cubicBezTo>
                      <a:pt x="1642" y="1312"/>
                      <a:pt x="1656" y="1257"/>
                      <a:pt x="1656" y="1203"/>
                    </a:cubicBezTo>
                    <a:cubicBezTo>
                      <a:pt x="1656" y="1148"/>
                      <a:pt x="1642" y="1096"/>
                      <a:pt x="1614" y="1045"/>
                    </a:cubicBezTo>
                    <a:lnTo>
                      <a:pt x="1102" y="158"/>
                    </a:lnTo>
                    <a:cubicBezTo>
                      <a:pt x="1045" y="59"/>
                      <a:pt x="942" y="1"/>
                      <a:pt x="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10269;p74">
                <a:extLst>
                  <a:ext uri="{FF2B5EF4-FFF2-40B4-BE49-F238E27FC236}">
                    <a16:creationId xmlns:a16="http://schemas.microsoft.com/office/drawing/2014/main" id="{B40F650B-0565-47E9-935A-F29D422A131A}"/>
                  </a:ext>
                </a:extLst>
              </p:cNvPr>
              <p:cNvSpPr/>
              <p:nvPr/>
            </p:nvSpPr>
            <p:spPr>
              <a:xfrm>
                <a:off x="4454200" y="3120425"/>
                <a:ext cx="41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519" extrusionOk="0">
                    <a:moveTo>
                      <a:pt x="829" y="452"/>
                    </a:moveTo>
                    <a:lnTo>
                      <a:pt x="1222" y="1136"/>
                    </a:lnTo>
                    <a:lnTo>
                      <a:pt x="434" y="1136"/>
                    </a:lnTo>
                    <a:lnTo>
                      <a:pt x="829" y="452"/>
                    </a:lnTo>
                    <a:close/>
                    <a:moveTo>
                      <a:pt x="829" y="0"/>
                    </a:moveTo>
                    <a:cubicBezTo>
                      <a:pt x="714" y="0"/>
                      <a:pt x="613" y="59"/>
                      <a:pt x="555" y="158"/>
                    </a:cubicBezTo>
                    <a:lnTo>
                      <a:pt x="42" y="1045"/>
                    </a:lnTo>
                    <a:cubicBezTo>
                      <a:pt x="14" y="1095"/>
                      <a:pt x="0" y="1150"/>
                      <a:pt x="0" y="1202"/>
                    </a:cubicBezTo>
                    <a:cubicBezTo>
                      <a:pt x="0" y="1257"/>
                      <a:pt x="14" y="1311"/>
                      <a:pt x="42" y="1362"/>
                    </a:cubicBezTo>
                    <a:cubicBezTo>
                      <a:pt x="99" y="1458"/>
                      <a:pt x="204" y="1519"/>
                      <a:pt x="315" y="1519"/>
                    </a:cubicBezTo>
                    <a:lnTo>
                      <a:pt x="1341" y="1519"/>
                    </a:lnTo>
                    <a:cubicBezTo>
                      <a:pt x="1454" y="1519"/>
                      <a:pt x="1557" y="1458"/>
                      <a:pt x="1613" y="1362"/>
                    </a:cubicBezTo>
                    <a:cubicBezTo>
                      <a:pt x="1642" y="1311"/>
                      <a:pt x="1656" y="1257"/>
                      <a:pt x="1656" y="1204"/>
                    </a:cubicBezTo>
                    <a:cubicBezTo>
                      <a:pt x="1656" y="1150"/>
                      <a:pt x="1642" y="1095"/>
                      <a:pt x="1613" y="1045"/>
                    </a:cubicBezTo>
                    <a:lnTo>
                      <a:pt x="1101" y="158"/>
                    </a:lnTo>
                    <a:cubicBezTo>
                      <a:pt x="1045" y="59"/>
                      <a:pt x="942" y="0"/>
                      <a:pt x="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0270;p74">
                <a:extLst>
                  <a:ext uri="{FF2B5EF4-FFF2-40B4-BE49-F238E27FC236}">
                    <a16:creationId xmlns:a16="http://schemas.microsoft.com/office/drawing/2014/main" id="{B723BF27-BEE7-4546-906B-462396E4319C}"/>
                  </a:ext>
                </a:extLst>
              </p:cNvPr>
              <p:cNvSpPr/>
              <p:nvPr/>
            </p:nvSpPr>
            <p:spPr>
              <a:xfrm>
                <a:off x="4391825" y="3041375"/>
                <a:ext cx="5105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042" h="1326" extrusionOk="0">
                    <a:moveTo>
                      <a:pt x="1021" y="383"/>
                    </a:moveTo>
                    <a:cubicBezTo>
                      <a:pt x="1235" y="383"/>
                      <a:pt x="1444" y="536"/>
                      <a:pt x="1577" y="664"/>
                    </a:cubicBezTo>
                    <a:cubicBezTo>
                      <a:pt x="1444" y="789"/>
                      <a:pt x="1235" y="942"/>
                      <a:pt x="1021" y="942"/>
                    </a:cubicBezTo>
                    <a:cubicBezTo>
                      <a:pt x="809" y="942"/>
                      <a:pt x="597" y="789"/>
                      <a:pt x="466" y="664"/>
                    </a:cubicBezTo>
                    <a:cubicBezTo>
                      <a:pt x="597" y="536"/>
                      <a:pt x="809" y="383"/>
                      <a:pt x="1021" y="383"/>
                    </a:cubicBezTo>
                    <a:close/>
                    <a:moveTo>
                      <a:pt x="1021" y="0"/>
                    </a:moveTo>
                    <a:cubicBezTo>
                      <a:pt x="482" y="0"/>
                      <a:pt x="71" y="522"/>
                      <a:pt x="55" y="545"/>
                    </a:cubicBezTo>
                    <a:cubicBezTo>
                      <a:pt x="0" y="615"/>
                      <a:pt x="0" y="710"/>
                      <a:pt x="55" y="781"/>
                    </a:cubicBezTo>
                    <a:cubicBezTo>
                      <a:pt x="71" y="803"/>
                      <a:pt x="482" y="1325"/>
                      <a:pt x="1021" y="1325"/>
                    </a:cubicBezTo>
                    <a:cubicBezTo>
                      <a:pt x="1559" y="1325"/>
                      <a:pt x="1971" y="803"/>
                      <a:pt x="1989" y="781"/>
                    </a:cubicBezTo>
                    <a:cubicBezTo>
                      <a:pt x="2041" y="710"/>
                      <a:pt x="2041" y="615"/>
                      <a:pt x="1989" y="545"/>
                    </a:cubicBezTo>
                    <a:cubicBezTo>
                      <a:pt x="1971" y="522"/>
                      <a:pt x="1559" y="0"/>
                      <a:pt x="10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10271;p74">
                <a:extLst>
                  <a:ext uri="{FF2B5EF4-FFF2-40B4-BE49-F238E27FC236}">
                    <a16:creationId xmlns:a16="http://schemas.microsoft.com/office/drawing/2014/main" id="{0AFA22E6-54E6-4FF4-A1EE-41EECA131E5A}"/>
                  </a:ext>
                </a:extLst>
              </p:cNvPr>
              <p:cNvSpPr/>
              <p:nvPr/>
            </p:nvSpPr>
            <p:spPr>
              <a:xfrm>
                <a:off x="4329950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7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0272;p74">
                <a:extLst>
                  <a:ext uri="{FF2B5EF4-FFF2-40B4-BE49-F238E27FC236}">
                    <a16:creationId xmlns:a16="http://schemas.microsoft.com/office/drawing/2014/main" id="{4BC02658-9646-41A8-AC5E-5A11A64B60BE}"/>
                  </a:ext>
                </a:extLst>
              </p:cNvPr>
              <p:cNvSpPr/>
              <p:nvPr/>
            </p:nvSpPr>
            <p:spPr>
              <a:xfrm>
                <a:off x="4363025" y="3126875"/>
                <a:ext cx="263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310" extrusionOk="0">
                    <a:moveTo>
                      <a:pt x="192" y="0"/>
                    </a:moveTo>
                    <a:cubicBezTo>
                      <a:pt x="88" y="0"/>
                      <a:pt x="1" y="85"/>
                      <a:pt x="1" y="192"/>
                    </a:cubicBezTo>
                    <a:lnTo>
                      <a:pt x="1" y="1118"/>
                    </a:lnTo>
                    <a:cubicBezTo>
                      <a:pt x="1" y="1223"/>
                      <a:pt x="88" y="1309"/>
                      <a:pt x="192" y="1309"/>
                    </a:cubicBezTo>
                    <a:cubicBezTo>
                      <a:pt x="299" y="1309"/>
                      <a:pt x="384" y="1223"/>
                      <a:pt x="384" y="1118"/>
                    </a:cubicBezTo>
                    <a:lnTo>
                      <a:pt x="384" y="424"/>
                    </a:lnTo>
                    <a:cubicBezTo>
                      <a:pt x="551" y="497"/>
                      <a:pt x="668" y="664"/>
                      <a:pt x="668" y="858"/>
                    </a:cubicBezTo>
                    <a:cubicBezTo>
                      <a:pt x="668" y="964"/>
                      <a:pt x="753" y="1049"/>
                      <a:pt x="860" y="1049"/>
                    </a:cubicBezTo>
                    <a:cubicBezTo>
                      <a:pt x="965" y="1049"/>
                      <a:pt x="1052" y="964"/>
                      <a:pt x="1052" y="858"/>
                    </a:cubicBezTo>
                    <a:cubicBezTo>
                      <a:pt x="1052" y="386"/>
                      <a:pt x="666" y="0"/>
                      <a:pt x="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10273;p74">
                <a:extLst>
                  <a:ext uri="{FF2B5EF4-FFF2-40B4-BE49-F238E27FC236}">
                    <a16:creationId xmlns:a16="http://schemas.microsoft.com/office/drawing/2014/main" id="{932CBB38-EE9B-4250-AE90-84C0119FDEC4}"/>
                  </a:ext>
                </a:extLst>
              </p:cNvPr>
              <p:cNvSpPr/>
              <p:nvPr/>
            </p:nvSpPr>
            <p:spPr>
              <a:xfrm>
                <a:off x="4329500" y="3038075"/>
                <a:ext cx="51500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848" extrusionOk="0">
                    <a:moveTo>
                      <a:pt x="894" y="1"/>
                    </a:moveTo>
                    <a:cubicBezTo>
                      <a:pt x="789" y="1"/>
                      <a:pt x="702" y="86"/>
                      <a:pt x="702" y="193"/>
                    </a:cubicBezTo>
                    <a:lnTo>
                      <a:pt x="702" y="465"/>
                    </a:lnTo>
                    <a:lnTo>
                      <a:pt x="192" y="465"/>
                    </a:lnTo>
                    <a:cubicBezTo>
                      <a:pt x="87" y="465"/>
                      <a:pt x="1" y="550"/>
                      <a:pt x="1" y="656"/>
                    </a:cubicBezTo>
                    <a:cubicBezTo>
                      <a:pt x="1" y="761"/>
                      <a:pt x="87" y="848"/>
                      <a:pt x="192" y="848"/>
                    </a:cubicBezTo>
                    <a:lnTo>
                      <a:pt x="1868" y="848"/>
                    </a:lnTo>
                    <a:cubicBezTo>
                      <a:pt x="1973" y="848"/>
                      <a:pt x="2060" y="761"/>
                      <a:pt x="2060" y="656"/>
                    </a:cubicBezTo>
                    <a:cubicBezTo>
                      <a:pt x="2060" y="550"/>
                      <a:pt x="1973" y="465"/>
                      <a:pt x="1868" y="465"/>
                    </a:cubicBezTo>
                    <a:lnTo>
                      <a:pt x="1086" y="465"/>
                    </a:lnTo>
                    <a:lnTo>
                      <a:pt x="1086" y="193"/>
                    </a:lnTo>
                    <a:cubicBezTo>
                      <a:pt x="1086" y="86"/>
                      <a:pt x="1001" y="1"/>
                      <a:pt x="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0274;p74">
                <a:extLst>
                  <a:ext uri="{FF2B5EF4-FFF2-40B4-BE49-F238E27FC236}">
                    <a16:creationId xmlns:a16="http://schemas.microsoft.com/office/drawing/2014/main" id="{5CA28CE3-3FE8-4156-9CC8-CEB28474A447}"/>
                  </a:ext>
                </a:extLst>
              </p:cNvPr>
              <p:cNvSpPr/>
              <p:nvPr/>
            </p:nvSpPr>
            <p:spPr>
              <a:xfrm>
                <a:off x="4453225" y="3042225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1"/>
                      <a:pt x="368" y="81"/>
                    </a:cubicBezTo>
                    <a:lnTo>
                      <a:pt x="61" y="513"/>
                    </a:lnTo>
                    <a:cubicBezTo>
                      <a:pt x="1" y="597"/>
                      <a:pt x="21" y="718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7"/>
                    </a:lnTo>
                    <a:lnTo>
                      <a:pt x="709" y="755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9"/>
                      <a:pt x="977" y="793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7"/>
                    </a:lnTo>
                    <a:lnTo>
                      <a:pt x="1354" y="755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9"/>
                      <a:pt x="1622" y="793"/>
                    </a:cubicBezTo>
                    <a:cubicBezTo>
                      <a:pt x="1707" y="728"/>
                      <a:pt x="1723" y="607"/>
                      <a:pt x="1659" y="525"/>
                    </a:cubicBezTo>
                    <a:lnTo>
                      <a:pt x="1322" y="77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1"/>
                      <a:pt x="1011" y="81"/>
                    </a:cubicBezTo>
                    <a:lnTo>
                      <a:pt x="852" y="307"/>
                    </a:lnTo>
                    <a:lnTo>
                      <a:pt x="676" y="77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10275;p74">
                <a:extLst>
                  <a:ext uri="{FF2B5EF4-FFF2-40B4-BE49-F238E27FC236}">
                    <a16:creationId xmlns:a16="http://schemas.microsoft.com/office/drawing/2014/main" id="{8B4DB262-2D72-43DC-AEF6-79A3C76B8484}"/>
                  </a:ext>
                </a:extLst>
              </p:cNvPr>
              <p:cNvSpPr/>
              <p:nvPr/>
            </p:nvSpPr>
            <p:spPr>
              <a:xfrm>
                <a:off x="4453225" y="3069100"/>
                <a:ext cx="431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832" extrusionOk="0">
                    <a:moveTo>
                      <a:pt x="527" y="0"/>
                    </a:moveTo>
                    <a:cubicBezTo>
                      <a:pt x="525" y="0"/>
                      <a:pt x="523" y="0"/>
                      <a:pt x="521" y="0"/>
                    </a:cubicBezTo>
                    <a:cubicBezTo>
                      <a:pt x="461" y="0"/>
                      <a:pt x="402" y="30"/>
                      <a:pt x="368" y="81"/>
                    </a:cubicBezTo>
                    <a:lnTo>
                      <a:pt x="61" y="510"/>
                    </a:lnTo>
                    <a:cubicBezTo>
                      <a:pt x="1" y="597"/>
                      <a:pt x="21" y="716"/>
                      <a:pt x="108" y="779"/>
                    </a:cubicBezTo>
                    <a:cubicBezTo>
                      <a:pt x="141" y="802"/>
                      <a:pt x="179" y="814"/>
                      <a:pt x="217" y="814"/>
                    </a:cubicBezTo>
                    <a:cubicBezTo>
                      <a:pt x="277" y="814"/>
                      <a:pt x="337" y="785"/>
                      <a:pt x="374" y="732"/>
                    </a:cubicBezTo>
                    <a:lnTo>
                      <a:pt x="529" y="515"/>
                    </a:lnTo>
                    <a:lnTo>
                      <a:pt x="709" y="754"/>
                    </a:lnTo>
                    <a:cubicBezTo>
                      <a:pt x="747" y="805"/>
                      <a:pt x="803" y="831"/>
                      <a:pt x="862" y="831"/>
                    </a:cubicBezTo>
                    <a:cubicBezTo>
                      <a:pt x="902" y="831"/>
                      <a:pt x="943" y="817"/>
                      <a:pt x="977" y="791"/>
                    </a:cubicBezTo>
                    <a:cubicBezTo>
                      <a:pt x="1011" y="767"/>
                      <a:pt x="1033" y="732"/>
                      <a:pt x="1045" y="696"/>
                    </a:cubicBezTo>
                    <a:lnTo>
                      <a:pt x="1173" y="515"/>
                    </a:lnTo>
                    <a:lnTo>
                      <a:pt x="1354" y="754"/>
                    </a:lnTo>
                    <a:cubicBezTo>
                      <a:pt x="1390" y="805"/>
                      <a:pt x="1449" y="831"/>
                      <a:pt x="1507" y="831"/>
                    </a:cubicBezTo>
                    <a:cubicBezTo>
                      <a:pt x="1548" y="831"/>
                      <a:pt x="1588" y="817"/>
                      <a:pt x="1622" y="791"/>
                    </a:cubicBezTo>
                    <a:cubicBezTo>
                      <a:pt x="1707" y="728"/>
                      <a:pt x="1723" y="607"/>
                      <a:pt x="1659" y="523"/>
                    </a:cubicBezTo>
                    <a:lnTo>
                      <a:pt x="1322" y="75"/>
                    </a:lnTo>
                    <a:cubicBezTo>
                      <a:pt x="1285" y="28"/>
                      <a:pt x="1229" y="0"/>
                      <a:pt x="1171" y="0"/>
                    </a:cubicBezTo>
                    <a:cubicBezTo>
                      <a:pt x="1168" y="0"/>
                      <a:pt x="1166" y="0"/>
                      <a:pt x="1164" y="0"/>
                    </a:cubicBezTo>
                    <a:cubicBezTo>
                      <a:pt x="1104" y="0"/>
                      <a:pt x="1047" y="30"/>
                      <a:pt x="1011" y="81"/>
                    </a:cubicBezTo>
                    <a:lnTo>
                      <a:pt x="852" y="307"/>
                    </a:lnTo>
                    <a:lnTo>
                      <a:pt x="676" y="75"/>
                    </a:lnTo>
                    <a:cubicBezTo>
                      <a:pt x="641" y="28"/>
                      <a:pt x="585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10276;p74">
                <a:extLst>
                  <a:ext uri="{FF2B5EF4-FFF2-40B4-BE49-F238E27FC236}">
                    <a16:creationId xmlns:a16="http://schemas.microsoft.com/office/drawing/2014/main" id="{BC4248B4-B0E3-4F8A-9851-18267ACA214F}"/>
                  </a:ext>
                </a:extLst>
              </p:cNvPr>
              <p:cNvSpPr/>
              <p:nvPr/>
            </p:nvSpPr>
            <p:spPr>
              <a:xfrm>
                <a:off x="4210325" y="3007825"/>
                <a:ext cx="193125" cy="243300"/>
              </a:xfrm>
              <a:custGeom>
                <a:avLst/>
                <a:gdLst/>
                <a:ahLst/>
                <a:cxnLst/>
                <a:rect l="l" t="t" r="r" b="b"/>
                <a:pathLst>
                  <a:path w="7725" h="9732" extrusionOk="0">
                    <a:moveTo>
                      <a:pt x="383" y="2403"/>
                    </a:moveTo>
                    <a:cubicBezTo>
                      <a:pt x="619" y="2655"/>
                      <a:pt x="946" y="2820"/>
                      <a:pt x="1311" y="2849"/>
                    </a:cubicBezTo>
                    <a:lnTo>
                      <a:pt x="1311" y="9342"/>
                    </a:lnTo>
                    <a:cubicBezTo>
                      <a:pt x="791" y="9288"/>
                      <a:pt x="383" y="8846"/>
                      <a:pt x="383" y="8310"/>
                    </a:cubicBezTo>
                    <a:lnTo>
                      <a:pt x="383" y="2403"/>
                    </a:lnTo>
                    <a:close/>
                    <a:moveTo>
                      <a:pt x="4324" y="1"/>
                    </a:moveTo>
                    <a:cubicBezTo>
                      <a:pt x="4324" y="1"/>
                      <a:pt x="1428" y="13"/>
                      <a:pt x="1422" y="13"/>
                    </a:cubicBezTo>
                    <a:cubicBezTo>
                      <a:pt x="637" y="13"/>
                      <a:pt x="0" y="650"/>
                      <a:pt x="0" y="1433"/>
                    </a:cubicBezTo>
                    <a:lnTo>
                      <a:pt x="0" y="8310"/>
                    </a:lnTo>
                    <a:cubicBezTo>
                      <a:pt x="0" y="9094"/>
                      <a:pt x="635" y="9732"/>
                      <a:pt x="1420" y="9732"/>
                    </a:cubicBezTo>
                    <a:cubicBezTo>
                      <a:pt x="1436" y="9732"/>
                      <a:pt x="1484" y="9730"/>
                      <a:pt x="1503" y="9730"/>
                    </a:cubicBezTo>
                    <a:cubicBezTo>
                      <a:pt x="1609" y="9730"/>
                      <a:pt x="1694" y="9643"/>
                      <a:pt x="1694" y="9538"/>
                    </a:cubicBezTo>
                    <a:lnTo>
                      <a:pt x="1694" y="7279"/>
                    </a:lnTo>
                    <a:lnTo>
                      <a:pt x="7533" y="7279"/>
                    </a:lnTo>
                    <a:cubicBezTo>
                      <a:pt x="7640" y="7279"/>
                      <a:pt x="7724" y="7193"/>
                      <a:pt x="7724" y="7088"/>
                    </a:cubicBezTo>
                    <a:cubicBezTo>
                      <a:pt x="7724" y="6981"/>
                      <a:pt x="7640" y="6896"/>
                      <a:pt x="7533" y="6896"/>
                    </a:cubicBezTo>
                    <a:lnTo>
                      <a:pt x="1694" y="6896"/>
                    </a:lnTo>
                    <a:lnTo>
                      <a:pt x="1694" y="2685"/>
                    </a:lnTo>
                    <a:cubicBezTo>
                      <a:pt x="1694" y="2584"/>
                      <a:pt x="1648" y="2471"/>
                      <a:pt x="1422" y="2471"/>
                    </a:cubicBezTo>
                    <a:cubicBezTo>
                      <a:pt x="849" y="2471"/>
                      <a:pt x="383" y="2006"/>
                      <a:pt x="383" y="1433"/>
                    </a:cubicBezTo>
                    <a:cubicBezTo>
                      <a:pt x="383" y="860"/>
                      <a:pt x="849" y="396"/>
                      <a:pt x="1422" y="396"/>
                    </a:cubicBezTo>
                    <a:cubicBezTo>
                      <a:pt x="1444" y="396"/>
                      <a:pt x="4324" y="386"/>
                      <a:pt x="4324" y="386"/>
                    </a:cubicBezTo>
                    <a:cubicBezTo>
                      <a:pt x="4429" y="386"/>
                      <a:pt x="4516" y="299"/>
                      <a:pt x="4516" y="192"/>
                    </a:cubicBezTo>
                    <a:cubicBezTo>
                      <a:pt x="4516" y="88"/>
                      <a:pt x="4429" y="1"/>
                      <a:pt x="4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10277;p74">
                <a:extLst>
                  <a:ext uri="{FF2B5EF4-FFF2-40B4-BE49-F238E27FC236}">
                    <a16:creationId xmlns:a16="http://schemas.microsoft.com/office/drawing/2014/main" id="{18AABCD1-E604-41BD-9B5F-114F94F72A30}"/>
                  </a:ext>
                </a:extLst>
              </p:cNvPr>
              <p:cNvSpPr/>
              <p:nvPr/>
            </p:nvSpPr>
            <p:spPr>
              <a:xfrm>
                <a:off x="4332775" y="2945875"/>
                <a:ext cx="200250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9758" extrusionOk="0">
                    <a:moveTo>
                      <a:pt x="6781" y="402"/>
                    </a:moveTo>
                    <a:cubicBezTo>
                      <a:pt x="7261" y="492"/>
                      <a:pt x="7626" y="920"/>
                      <a:pt x="7626" y="1432"/>
                    </a:cubicBezTo>
                    <a:cubicBezTo>
                      <a:pt x="7626" y="2021"/>
                      <a:pt x="7219" y="2378"/>
                      <a:pt x="6781" y="2463"/>
                    </a:cubicBezTo>
                    <a:lnTo>
                      <a:pt x="6781" y="402"/>
                    </a:lnTo>
                    <a:close/>
                    <a:moveTo>
                      <a:pt x="6589" y="0"/>
                    </a:moveTo>
                    <a:cubicBezTo>
                      <a:pt x="6483" y="0"/>
                      <a:pt x="6398" y="85"/>
                      <a:pt x="6398" y="192"/>
                    </a:cubicBezTo>
                    <a:lnTo>
                      <a:pt x="6398" y="2479"/>
                    </a:lnTo>
                    <a:lnTo>
                      <a:pt x="192" y="2479"/>
                    </a:lnTo>
                    <a:cubicBezTo>
                      <a:pt x="85" y="2479"/>
                      <a:pt x="1" y="2566"/>
                      <a:pt x="1" y="2670"/>
                    </a:cubicBezTo>
                    <a:cubicBezTo>
                      <a:pt x="1" y="2777"/>
                      <a:pt x="85" y="2864"/>
                      <a:pt x="192" y="2864"/>
                    </a:cubicBezTo>
                    <a:lnTo>
                      <a:pt x="6612" y="2864"/>
                    </a:lnTo>
                    <a:cubicBezTo>
                      <a:pt x="6618" y="2864"/>
                      <a:pt x="6626" y="2862"/>
                      <a:pt x="6632" y="2862"/>
                    </a:cubicBezTo>
                    <a:cubicBezTo>
                      <a:pt x="7019" y="2850"/>
                      <a:pt x="7368" y="2683"/>
                      <a:pt x="7618" y="2416"/>
                    </a:cubicBezTo>
                    <a:lnTo>
                      <a:pt x="7618" y="8255"/>
                    </a:lnTo>
                    <a:cubicBezTo>
                      <a:pt x="7618" y="8269"/>
                      <a:pt x="7618" y="8281"/>
                      <a:pt x="7622" y="8293"/>
                    </a:cubicBezTo>
                    <a:cubicBezTo>
                      <a:pt x="7618" y="8307"/>
                      <a:pt x="7618" y="8319"/>
                      <a:pt x="7618" y="8333"/>
                    </a:cubicBezTo>
                    <a:cubicBezTo>
                      <a:pt x="7618" y="8993"/>
                      <a:pt x="7219" y="9370"/>
                      <a:pt x="6521" y="9370"/>
                    </a:cubicBezTo>
                    <a:cubicBezTo>
                      <a:pt x="6513" y="9370"/>
                      <a:pt x="6503" y="9372"/>
                      <a:pt x="6495" y="9374"/>
                    </a:cubicBezTo>
                    <a:lnTo>
                      <a:pt x="3401" y="9374"/>
                    </a:lnTo>
                    <a:cubicBezTo>
                      <a:pt x="3296" y="9374"/>
                      <a:pt x="3209" y="9459"/>
                      <a:pt x="3209" y="9566"/>
                    </a:cubicBezTo>
                    <a:cubicBezTo>
                      <a:pt x="3209" y="9671"/>
                      <a:pt x="3296" y="9757"/>
                      <a:pt x="3401" y="9757"/>
                    </a:cubicBezTo>
                    <a:lnTo>
                      <a:pt x="6648" y="9757"/>
                    </a:lnTo>
                    <a:cubicBezTo>
                      <a:pt x="6670" y="9757"/>
                      <a:pt x="6690" y="9753"/>
                      <a:pt x="6710" y="9745"/>
                    </a:cubicBezTo>
                    <a:cubicBezTo>
                      <a:pt x="7511" y="9675"/>
                      <a:pt x="8001" y="9148"/>
                      <a:pt x="8001" y="8333"/>
                    </a:cubicBezTo>
                    <a:cubicBezTo>
                      <a:pt x="8001" y="8319"/>
                      <a:pt x="7999" y="8307"/>
                      <a:pt x="7997" y="8293"/>
                    </a:cubicBezTo>
                    <a:cubicBezTo>
                      <a:pt x="7999" y="8281"/>
                      <a:pt x="8001" y="8269"/>
                      <a:pt x="8001" y="8255"/>
                    </a:cubicBezTo>
                    <a:cubicBezTo>
                      <a:pt x="8001" y="8255"/>
                      <a:pt x="8009" y="1485"/>
                      <a:pt x="8009" y="1432"/>
                    </a:cubicBezTo>
                    <a:cubicBezTo>
                      <a:pt x="8009" y="642"/>
                      <a:pt x="7372" y="0"/>
                      <a:pt x="6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481E23F-C7D1-4B8E-8CD3-37DDFED34790}"/>
              </a:ext>
            </a:extLst>
          </p:cNvPr>
          <p:cNvGrpSpPr/>
          <p:nvPr/>
        </p:nvGrpSpPr>
        <p:grpSpPr>
          <a:xfrm>
            <a:off x="7952787" y="2578366"/>
            <a:ext cx="89798" cy="264701"/>
            <a:chOff x="4469435" y="1208840"/>
            <a:chExt cx="284850" cy="846631"/>
          </a:xfrm>
        </p:grpSpPr>
        <p:sp>
          <p:nvSpPr>
            <p:cNvPr id="247" name="Arrow: Down 246">
              <a:extLst>
                <a:ext uri="{FF2B5EF4-FFF2-40B4-BE49-F238E27FC236}">
                  <a16:creationId xmlns:a16="http://schemas.microsoft.com/office/drawing/2014/main" id="{B9712FF7-7D61-4AC0-ADD2-0AFCF81E859C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Arrow: Chevron 247">
              <a:extLst>
                <a:ext uri="{FF2B5EF4-FFF2-40B4-BE49-F238E27FC236}">
                  <a16:creationId xmlns:a16="http://schemas.microsoft.com/office/drawing/2014/main" id="{39F80131-F17F-4E98-86AC-2D3880EB7EF5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9" name="Arrow: Chevron 248">
              <a:extLst>
                <a:ext uri="{FF2B5EF4-FFF2-40B4-BE49-F238E27FC236}">
                  <a16:creationId xmlns:a16="http://schemas.microsoft.com/office/drawing/2014/main" id="{097E1059-4A35-4245-B433-07EA572509CC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5" name="Picture 244">
            <a:extLst>
              <a:ext uri="{FF2B5EF4-FFF2-40B4-BE49-F238E27FC236}">
                <a16:creationId xmlns:a16="http://schemas.microsoft.com/office/drawing/2014/main" id="{3CDBDCDB-229F-4541-85E3-37655B37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136" y="1320556"/>
            <a:ext cx="566011" cy="829395"/>
          </a:xfrm>
          <a:prstGeom prst="rect">
            <a:avLst/>
          </a:prstGeom>
        </p:spPr>
      </p:pic>
      <p:grpSp>
        <p:nvGrpSpPr>
          <p:cNvPr id="250" name="Group 249">
            <a:extLst>
              <a:ext uri="{FF2B5EF4-FFF2-40B4-BE49-F238E27FC236}">
                <a16:creationId xmlns:a16="http://schemas.microsoft.com/office/drawing/2014/main" id="{2DE36F20-C915-4322-8117-676AE7E93715}"/>
              </a:ext>
            </a:extLst>
          </p:cNvPr>
          <p:cNvGrpSpPr/>
          <p:nvPr/>
        </p:nvGrpSpPr>
        <p:grpSpPr>
          <a:xfrm>
            <a:off x="7618400" y="2801474"/>
            <a:ext cx="881980" cy="1085281"/>
            <a:chOff x="1458094" y="1838675"/>
            <a:chExt cx="1347177" cy="1346237"/>
          </a:xfrm>
        </p:grpSpPr>
        <p:sp>
          <p:nvSpPr>
            <p:cNvPr id="251" name="Google Shape;9995;p73">
              <a:extLst>
                <a:ext uri="{FF2B5EF4-FFF2-40B4-BE49-F238E27FC236}">
                  <a16:creationId xmlns:a16="http://schemas.microsoft.com/office/drawing/2014/main" id="{349CDE45-2711-4061-BF35-4FF921DFF72D}"/>
                </a:ext>
              </a:extLst>
            </p:cNvPr>
            <p:cNvSpPr/>
            <p:nvPr/>
          </p:nvSpPr>
          <p:spPr>
            <a:xfrm flipH="1">
              <a:off x="1669147" y="1908981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9996;p73">
              <a:extLst>
                <a:ext uri="{FF2B5EF4-FFF2-40B4-BE49-F238E27FC236}">
                  <a16:creationId xmlns:a16="http://schemas.microsoft.com/office/drawing/2014/main" id="{DB1EA099-BC81-4B49-BBBE-E913BC4B18EB}"/>
                </a:ext>
              </a:extLst>
            </p:cNvPr>
            <p:cNvSpPr/>
            <p:nvPr/>
          </p:nvSpPr>
          <p:spPr>
            <a:xfrm flipH="1">
              <a:off x="1458094" y="1908271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9995;p73">
              <a:extLst>
                <a:ext uri="{FF2B5EF4-FFF2-40B4-BE49-F238E27FC236}">
                  <a16:creationId xmlns:a16="http://schemas.microsoft.com/office/drawing/2014/main" id="{2D235208-63B1-46EA-A228-A8FB6FF7F524}"/>
                </a:ext>
              </a:extLst>
            </p:cNvPr>
            <p:cNvSpPr/>
            <p:nvPr/>
          </p:nvSpPr>
          <p:spPr>
            <a:xfrm rot="10800000" flipH="1">
              <a:off x="1667447" y="2543539"/>
              <a:ext cx="916210" cy="641373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9996;p73">
              <a:extLst>
                <a:ext uri="{FF2B5EF4-FFF2-40B4-BE49-F238E27FC236}">
                  <a16:creationId xmlns:a16="http://schemas.microsoft.com/office/drawing/2014/main" id="{6D65FF03-9FFE-4803-B60E-5A1472B008B9}"/>
                </a:ext>
              </a:extLst>
            </p:cNvPr>
            <p:cNvSpPr/>
            <p:nvPr/>
          </p:nvSpPr>
          <p:spPr>
            <a:xfrm rot="10800000" flipH="1">
              <a:off x="1458538" y="2539760"/>
              <a:ext cx="917690" cy="641373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10469;p75">
              <a:extLst>
                <a:ext uri="{FF2B5EF4-FFF2-40B4-BE49-F238E27FC236}">
                  <a16:creationId xmlns:a16="http://schemas.microsoft.com/office/drawing/2014/main" id="{A6D76D96-2C4D-43A0-A378-BF7FD141C41D}"/>
                </a:ext>
              </a:extLst>
            </p:cNvPr>
            <p:cNvSpPr/>
            <p:nvPr/>
          </p:nvSpPr>
          <p:spPr>
            <a:xfrm rot="2097047">
              <a:off x="2289631" y="1838675"/>
              <a:ext cx="515640" cy="487687"/>
            </a:xfrm>
            <a:custGeom>
              <a:avLst/>
              <a:gdLst/>
              <a:ahLst/>
              <a:cxnLst/>
              <a:rect l="l" t="t" r="r" b="b"/>
              <a:pathLst>
                <a:path w="18447" h="17447" extrusionOk="0">
                  <a:moveTo>
                    <a:pt x="4813" y="14113"/>
                  </a:moveTo>
                  <a:lnTo>
                    <a:pt x="5966" y="14213"/>
                  </a:lnTo>
                  <a:lnTo>
                    <a:pt x="5941" y="14539"/>
                  </a:lnTo>
                  <a:lnTo>
                    <a:pt x="5916" y="16719"/>
                  </a:lnTo>
                  <a:lnTo>
                    <a:pt x="5339" y="17045"/>
                  </a:lnTo>
                  <a:lnTo>
                    <a:pt x="4662" y="16744"/>
                  </a:lnTo>
                  <a:lnTo>
                    <a:pt x="4161" y="16494"/>
                  </a:lnTo>
                  <a:lnTo>
                    <a:pt x="4813" y="14113"/>
                  </a:lnTo>
                  <a:close/>
                  <a:moveTo>
                    <a:pt x="3886" y="1"/>
                  </a:moveTo>
                  <a:cubicBezTo>
                    <a:pt x="3869" y="1"/>
                    <a:pt x="3852" y="1"/>
                    <a:pt x="3835" y="2"/>
                  </a:cubicBezTo>
                  <a:cubicBezTo>
                    <a:pt x="2231" y="128"/>
                    <a:pt x="1755" y="1155"/>
                    <a:pt x="1755" y="1155"/>
                  </a:cubicBezTo>
                  <a:lnTo>
                    <a:pt x="1" y="1406"/>
                  </a:lnTo>
                  <a:lnTo>
                    <a:pt x="828" y="2133"/>
                  </a:lnTo>
                  <a:lnTo>
                    <a:pt x="101" y="3110"/>
                  </a:lnTo>
                  <a:lnTo>
                    <a:pt x="1630" y="3110"/>
                  </a:lnTo>
                  <a:lnTo>
                    <a:pt x="1730" y="3461"/>
                  </a:lnTo>
                  <a:lnTo>
                    <a:pt x="4437" y="12935"/>
                  </a:lnTo>
                  <a:lnTo>
                    <a:pt x="3484" y="16644"/>
                  </a:lnTo>
                  <a:cubicBezTo>
                    <a:pt x="2607" y="16895"/>
                    <a:pt x="1078" y="17371"/>
                    <a:pt x="1028" y="17446"/>
                  </a:cubicBezTo>
                  <a:lnTo>
                    <a:pt x="8622" y="17446"/>
                  </a:lnTo>
                  <a:lnTo>
                    <a:pt x="7194" y="16970"/>
                  </a:lnTo>
                  <a:lnTo>
                    <a:pt x="6692" y="16820"/>
                  </a:lnTo>
                  <a:lnTo>
                    <a:pt x="6993" y="14363"/>
                  </a:lnTo>
                  <a:lnTo>
                    <a:pt x="11780" y="13561"/>
                  </a:lnTo>
                  <a:lnTo>
                    <a:pt x="12006" y="13987"/>
                  </a:lnTo>
                  <a:lnTo>
                    <a:pt x="13785" y="17446"/>
                  </a:lnTo>
                  <a:lnTo>
                    <a:pt x="18447" y="17446"/>
                  </a:lnTo>
                  <a:lnTo>
                    <a:pt x="13585" y="12634"/>
                  </a:lnTo>
                  <a:cubicBezTo>
                    <a:pt x="12632" y="7922"/>
                    <a:pt x="8221" y="4664"/>
                    <a:pt x="8221" y="4664"/>
                  </a:cubicBezTo>
                  <a:cubicBezTo>
                    <a:pt x="8221" y="4664"/>
                    <a:pt x="6642" y="1982"/>
                    <a:pt x="5189" y="679"/>
                  </a:cubicBezTo>
                  <a:cubicBezTo>
                    <a:pt x="4709" y="271"/>
                    <a:pt x="4274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D23E727D-DD51-4AA5-9F91-8FADC1EC3585}"/>
              </a:ext>
            </a:extLst>
          </p:cNvPr>
          <p:cNvSpPr txBox="1"/>
          <p:nvPr/>
        </p:nvSpPr>
        <p:spPr>
          <a:xfrm>
            <a:off x="7641405" y="3167766"/>
            <a:ext cx="64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Two or more consecutive pawns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06EDD386-2385-4685-87D9-F303A50EA22A}"/>
              </a:ext>
            </a:extLst>
          </p:cNvPr>
          <p:cNvGrpSpPr/>
          <p:nvPr/>
        </p:nvGrpSpPr>
        <p:grpSpPr>
          <a:xfrm rot="16200000">
            <a:off x="8282903" y="3240819"/>
            <a:ext cx="89798" cy="264701"/>
            <a:chOff x="4469435" y="1208840"/>
            <a:chExt cx="284850" cy="846631"/>
          </a:xfrm>
        </p:grpSpPr>
        <p:sp>
          <p:nvSpPr>
            <p:cNvPr id="263" name="Arrow: Down 262">
              <a:extLst>
                <a:ext uri="{FF2B5EF4-FFF2-40B4-BE49-F238E27FC236}">
                  <a16:creationId xmlns:a16="http://schemas.microsoft.com/office/drawing/2014/main" id="{CA86755D-F159-47B3-AA39-CE9B599C69F4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Arrow: Chevron 263">
              <a:extLst>
                <a:ext uri="{FF2B5EF4-FFF2-40B4-BE49-F238E27FC236}">
                  <a16:creationId xmlns:a16="http://schemas.microsoft.com/office/drawing/2014/main" id="{579CEA61-F1A0-48E7-8140-8A39A25D7524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5" name="Arrow: Chevron 264">
              <a:extLst>
                <a:ext uri="{FF2B5EF4-FFF2-40B4-BE49-F238E27FC236}">
                  <a16:creationId xmlns:a16="http://schemas.microsoft.com/office/drawing/2014/main" id="{95F6E18D-FB62-4147-87D2-159039CA5771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E6215A5-1287-43D9-A774-CB03D39BCA19}"/>
              </a:ext>
            </a:extLst>
          </p:cNvPr>
          <p:cNvGrpSpPr/>
          <p:nvPr/>
        </p:nvGrpSpPr>
        <p:grpSpPr>
          <a:xfrm rot="5400000">
            <a:off x="7403500" y="3220535"/>
            <a:ext cx="92731" cy="275129"/>
            <a:chOff x="4469435" y="1208840"/>
            <a:chExt cx="284850" cy="846631"/>
          </a:xfrm>
        </p:grpSpPr>
        <p:sp>
          <p:nvSpPr>
            <p:cNvPr id="267" name="Arrow: Down 266">
              <a:extLst>
                <a:ext uri="{FF2B5EF4-FFF2-40B4-BE49-F238E27FC236}">
                  <a16:creationId xmlns:a16="http://schemas.microsoft.com/office/drawing/2014/main" id="{AEF811F2-F75B-4074-AC94-C75A8116E181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Arrow: Chevron 267">
              <a:extLst>
                <a:ext uri="{FF2B5EF4-FFF2-40B4-BE49-F238E27FC236}">
                  <a16:creationId xmlns:a16="http://schemas.microsoft.com/office/drawing/2014/main" id="{8DFA9331-45FD-40F2-86A6-235C9C58E2D2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9" name="Arrow: Chevron 268">
              <a:extLst>
                <a:ext uri="{FF2B5EF4-FFF2-40B4-BE49-F238E27FC236}">
                  <a16:creationId xmlns:a16="http://schemas.microsoft.com/office/drawing/2014/main" id="{AEC6D982-8930-4B33-A061-B17045539373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034CE92B-71FD-455C-A63D-0E098FD86CD4}"/>
              </a:ext>
            </a:extLst>
          </p:cNvPr>
          <p:cNvGrpSpPr/>
          <p:nvPr/>
        </p:nvGrpSpPr>
        <p:grpSpPr>
          <a:xfrm>
            <a:off x="8701600" y="3617092"/>
            <a:ext cx="89798" cy="264701"/>
            <a:chOff x="4469435" y="1208840"/>
            <a:chExt cx="284850" cy="846631"/>
          </a:xfrm>
        </p:grpSpPr>
        <p:sp>
          <p:nvSpPr>
            <p:cNvPr id="271" name="Arrow: Down 270">
              <a:extLst>
                <a:ext uri="{FF2B5EF4-FFF2-40B4-BE49-F238E27FC236}">
                  <a16:creationId xmlns:a16="http://schemas.microsoft.com/office/drawing/2014/main" id="{9997EC4F-6A45-45A6-A3CA-DDC11BF5EBF3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Arrow: Chevron 271">
              <a:extLst>
                <a:ext uri="{FF2B5EF4-FFF2-40B4-BE49-F238E27FC236}">
                  <a16:creationId xmlns:a16="http://schemas.microsoft.com/office/drawing/2014/main" id="{95E5F0C7-FA69-4D5E-B461-90CCEB3FE1DD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3" name="Arrow: Chevron 272">
              <a:extLst>
                <a:ext uri="{FF2B5EF4-FFF2-40B4-BE49-F238E27FC236}">
                  <a16:creationId xmlns:a16="http://schemas.microsoft.com/office/drawing/2014/main" id="{DA35D219-3C05-41B9-AA5A-D803AD9785DE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240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4!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33426" y="2004848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4297800" cy="642600"/>
          </a:xfrm>
        </p:spPr>
        <p:txBody>
          <a:bodyPr/>
          <a:lstStyle/>
          <a:p>
            <a:r>
              <a:rPr lang="en-US" dirty="0"/>
              <a:t>Invalid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1317438" y="163470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1719947" y="16272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17BD976-1726-4ADF-8CD0-500C003962F1}"/>
              </a:ext>
            </a:extLst>
          </p:cNvPr>
          <p:cNvSpPr txBox="1"/>
          <p:nvPr/>
        </p:nvSpPr>
        <p:spPr>
          <a:xfrm>
            <a:off x="2122456" y="16198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5FD927C-ACF6-4985-93CA-C98DF6557220}"/>
              </a:ext>
            </a:extLst>
          </p:cNvPr>
          <p:cNvSpPr txBox="1"/>
          <p:nvPr/>
        </p:nvSpPr>
        <p:spPr>
          <a:xfrm>
            <a:off x="2524965" y="16124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4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0876A5A-48F1-4883-99A9-73BE2913D44B}"/>
              </a:ext>
            </a:extLst>
          </p:cNvPr>
          <p:cNvGrpSpPr/>
          <p:nvPr/>
        </p:nvGrpSpPr>
        <p:grpSpPr>
          <a:xfrm>
            <a:off x="981388" y="1531564"/>
            <a:ext cx="92731" cy="275129"/>
            <a:chOff x="4469435" y="1208840"/>
            <a:chExt cx="284850" cy="846631"/>
          </a:xfrm>
        </p:grpSpPr>
        <p:sp>
          <p:nvSpPr>
            <p:cNvPr id="207" name="Arrow: Down 206">
              <a:extLst>
                <a:ext uri="{FF2B5EF4-FFF2-40B4-BE49-F238E27FC236}">
                  <a16:creationId xmlns:a16="http://schemas.microsoft.com/office/drawing/2014/main" id="{630F9C2D-31C0-4CC1-A151-2EAB5026A7B2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Chevron 210">
              <a:extLst>
                <a:ext uri="{FF2B5EF4-FFF2-40B4-BE49-F238E27FC236}">
                  <a16:creationId xmlns:a16="http://schemas.microsoft.com/office/drawing/2014/main" id="{58CF09E5-4C8F-4D4A-BA74-C1099A30D2BE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2" name="Arrow: Chevron 211">
              <a:extLst>
                <a:ext uri="{FF2B5EF4-FFF2-40B4-BE49-F238E27FC236}">
                  <a16:creationId xmlns:a16="http://schemas.microsoft.com/office/drawing/2014/main" id="{D492E912-8F40-42EC-BF93-C46349F3340C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18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60" grpId="0" animBg="1"/>
      <p:bldP spid="261" grpId="0" animBg="1"/>
      <p:bldP spid="264" grpId="0" animBg="1"/>
      <p:bldP spid="2" grpId="0" animBg="1"/>
      <p:bldP spid="266" grpId="0" animBg="1"/>
      <p:bldP spid="205" grpId="0" animBg="1"/>
      <p:bldP spid="5" grpId="0"/>
      <p:bldP spid="203" grpId="0"/>
      <p:bldP spid="204" grpId="0"/>
      <p:bldP spid="20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4!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33426" y="2004848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1317438" y="163470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1719947" y="16272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17BD976-1726-4ADF-8CD0-500C003962F1}"/>
              </a:ext>
            </a:extLst>
          </p:cNvPr>
          <p:cNvSpPr txBox="1"/>
          <p:nvPr/>
        </p:nvSpPr>
        <p:spPr>
          <a:xfrm>
            <a:off x="2122456" y="16198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5FD927C-ACF6-4985-93CA-C98DF6557220}"/>
              </a:ext>
            </a:extLst>
          </p:cNvPr>
          <p:cNvSpPr txBox="1"/>
          <p:nvPr/>
        </p:nvSpPr>
        <p:spPr>
          <a:xfrm>
            <a:off x="2524965" y="16124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4</a:t>
            </a:r>
          </a:p>
        </p:txBody>
      </p:sp>
      <p:sp>
        <p:nvSpPr>
          <p:cNvPr id="210" name="Title 5">
            <a:extLst>
              <a:ext uri="{FF2B5EF4-FFF2-40B4-BE49-F238E27FC236}">
                <a16:creationId xmlns:a16="http://schemas.microsoft.com/office/drawing/2014/main" id="{6560E491-A529-49D3-B03B-2A26F72FADD0}"/>
              </a:ext>
            </a:extLst>
          </p:cNvPr>
          <p:cNvSpPr txBox="1">
            <a:spLocks/>
          </p:cNvSpPr>
          <p:nvPr/>
        </p:nvSpPr>
        <p:spPr>
          <a:xfrm>
            <a:off x="1448679" y="1014224"/>
            <a:ext cx="2320411" cy="42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Can’t replace own pawn!</a:t>
            </a:r>
          </a:p>
        </p:txBody>
      </p:sp>
    </p:spTree>
    <p:extLst>
      <p:ext uri="{BB962C8B-B14F-4D97-AF65-F5344CB8AC3E}">
        <p14:creationId xmlns:p14="http://schemas.microsoft.com/office/powerpoint/2010/main" val="42400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7.40741E-7 L -0.00017 0.00062 C -0.00034 -0.01605 -0.00069 -0.06543 -0.00121 -0.08457 C -0.00156 -0.11821 -0.00156 -0.07778 -0.00156 -0.11327 L 0.17657 -0.11389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-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1297179" y="240345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6308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516967" y="28022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719160" y="2849600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516968" y="242119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4090269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2!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06254" y="242119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4117556" y="32160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4535638" y="32160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C96396B-EAAC-4550-8F3E-F8F67EBA9884}"/>
              </a:ext>
            </a:extLst>
          </p:cNvPr>
          <p:cNvGrpSpPr/>
          <p:nvPr/>
        </p:nvGrpSpPr>
        <p:grpSpPr>
          <a:xfrm rot="10800000">
            <a:off x="3824681" y="3237890"/>
            <a:ext cx="89798" cy="264701"/>
            <a:chOff x="4469435" y="1208840"/>
            <a:chExt cx="284850" cy="846631"/>
          </a:xfrm>
        </p:grpSpPr>
        <p:sp>
          <p:nvSpPr>
            <p:cNvPr id="211" name="Arrow: Down 210">
              <a:extLst>
                <a:ext uri="{FF2B5EF4-FFF2-40B4-BE49-F238E27FC236}">
                  <a16:creationId xmlns:a16="http://schemas.microsoft.com/office/drawing/2014/main" id="{0E52B1D3-0432-46A1-B1A2-CDF12380F8D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Chevron 211">
              <a:extLst>
                <a:ext uri="{FF2B5EF4-FFF2-40B4-BE49-F238E27FC236}">
                  <a16:creationId xmlns:a16="http://schemas.microsoft.com/office/drawing/2014/main" id="{2785E96D-B781-45C2-BAC2-79BCB2C8CDDB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3" name="Arrow: Chevron 212">
              <a:extLst>
                <a:ext uri="{FF2B5EF4-FFF2-40B4-BE49-F238E27FC236}">
                  <a16:creationId xmlns:a16="http://schemas.microsoft.com/office/drawing/2014/main" id="{BF5CDE2C-15B7-4BDF-AC61-B608052992F0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4" name="Title 5">
            <a:extLst>
              <a:ext uri="{FF2B5EF4-FFF2-40B4-BE49-F238E27FC236}">
                <a16:creationId xmlns:a16="http://schemas.microsoft.com/office/drawing/2014/main" id="{59D8F071-0239-4BC0-A56D-717529940433}"/>
              </a:ext>
            </a:extLst>
          </p:cNvPr>
          <p:cNvSpPr txBox="1">
            <a:spLocks/>
          </p:cNvSpPr>
          <p:nvPr/>
        </p:nvSpPr>
        <p:spPr>
          <a:xfrm>
            <a:off x="5599432" y="327250"/>
            <a:ext cx="3606668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050" dirty="0"/>
              <a:t>Hint: Try to keep two pawns together to make opponent unable to replace you </a:t>
            </a:r>
            <a:r>
              <a:rPr lang="en-US" sz="1050" dirty="0">
                <a:sym typeface="Wingdings" panose="05000000000000000000" pitchFamily="2" charset="2"/>
              </a:rPr>
              <a:t>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656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60" grpId="0" animBg="1"/>
      <p:bldP spid="261" grpId="0" animBg="1"/>
      <p:bldP spid="264" grpId="0" animBg="1"/>
      <p:bldP spid="2" grpId="0" animBg="1"/>
      <p:bldP spid="266" grpId="0" animBg="1"/>
      <p:bldP spid="205" grpId="0" animBg="1"/>
      <p:bldP spid="5" grpId="0"/>
      <p:bldP spid="20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1297179" y="240345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6308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516967" y="28022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719160" y="2849600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516968" y="242119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4090269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2!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06254" y="242119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4117556" y="32160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4535638" y="32160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sp>
        <p:nvSpPr>
          <p:cNvPr id="206" name="Title 5">
            <a:extLst>
              <a:ext uri="{FF2B5EF4-FFF2-40B4-BE49-F238E27FC236}">
                <a16:creationId xmlns:a16="http://schemas.microsoft.com/office/drawing/2014/main" id="{609C4D97-1259-4E3B-8657-DBC978C65A30}"/>
              </a:ext>
            </a:extLst>
          </p:cNvPr>
          <p:cNvSpPr txBox="1">
            <a:spLocks/>
          </p:cNvSpPr>
          <p:nvPr/>
        </p:nvSpPr>
        <p:spPr>
          <a:xfrm>
            <a:off x="5057071" y="2826543"/>
            <a:ext cx="1679478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600" dirty="0"/>
              <a:t>Can’t move need 3 score </a:t>
            </a:r>
          </a:p>
        </p:txBody>
      </p:sp>
    </p:spTree>
    <p:extLst>
      <p:ext uri="{BB962C8B-B14F-4D97-AF65-F5344CB8AC3E}">
        <p14:creationId xmlns:p14="http://schemas.microsoft.com/office/powerpoint/2010/main" val="358669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31 L 0.08559 -0.00308 " pathEditMode="relative" ptsTypes="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0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1297179" y="240345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6308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516967" y="28022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4495223" y="282904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516968" y="242119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4090269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2!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06254" y="242119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4117556" y="32160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4535638" y="32160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sp>
        <p:nvSpPr>
          <p:cNvPr id="206" name="Title 5">
            <a:extLst>
              <a:ext uri="{FF2B5EF4-FFF2-40B4-BE49-F238E27FC236}">
                <a16:creationId xmlns:a16="http://schemas.microsoft.com/office/drawing/2014/main" id="{609C4D97-1259-4E3B-8657-DBC978C65A30}"/>
              </a:ext>
            </a:extLst>
          </p:cNvPr>
          <p:cNvSpPr txBox="1">
            <a:spLocks/>
          </p:cNvSpPr>
          <p:nvPr/>
        </p:nvSpPr>
        <p:spPr>
          <a:xfrm>
            <a:off x="5057071" y="2826543"/>
            <a:ext cx="1679478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600" dirty="0"/>
              <a:t>Can’t move need 3 score </a:t>
            </a:r>
          </a:p>
        </p:txBody>
      </p:sp>
    </p:spTree>
    <p:extLst>
      <p:ext uri="{BB962C8B-B14F-4D97-AF65-F5344CB8AC3E}">
        <p14:creationId xmlns:p14="http://schemas.microsoft.com/office/powerpoint/2010/main" val="69025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1.85185E-6 L -0.08559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1297179" y="240345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6308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516967" y="28022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719160" y="2849600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4524787" y="2421196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300190" y="199172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4090269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2!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06254" y="242119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3705250" y="20182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4086608" y="19934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C96396B-EAAC-4550-8F3E-F8F67EBA9884}"/>
              </a:ext>
            </a:extLst>
          </p:cNvPr>
          <p:cNvGrpSpPr/>
          <p:nvPr/>
        </p:nvGrpSpPr>
        <p:grpSpPr>
          <a:xfrm>
            <a:off x="3396247" y="1593496"/>
            <a:ext cx="89798" cy="264701"/>
            <a:chOff x="4469435" y="1208840"/>
            <a:chExt cx="284850" cy="846631"/>
          </a:xfrm>
        </p:grpSpPr>
        <p:sp>
          <p:nvSpPr>
            <p:cNvPr id="211" name="Arrow: Down 210">
              <a:extLst>
                <a:ext uri="{FF2B5EF4-FFF2-40B4-BE49-F238E27FC236}">
                  <a16:creationId xmlns:a16="http://schemas.microsoft.com/office/drawing/2014/main" id="{0E52B1D3-0432-46A1-B1A2-CDF12380F8DD}"/>
                </a:ext>
              </a:extLst>
            </p:cNvPr>
            <p:cNvSpPr/>
            <p:nvPr/>
          </p:nvSpPr>
          <p:spPr>
            <a:xfrm>
              <a:off x="4506413" y="1298674"/>
              <a:ext cx="215446" cy="756797"/>
            </a:xfrm>
            <a:prstGeom prst="downArrow">
              <a:avLst/>
            </a:prstGeom>
            <a:solidFill>
              <a:srgbClr val="B17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Chevron 211">
              <a:extLst>
                <a:ext uri="{FF2B5EF4-FFF2-40B4-BE49-F238E27FC236}">
                  <a16:creationId xmlns:a16="http://schemas.microsoft.com/office/drawing/2014/main" id="{2785E96D-B781-45C2-BAC2-79BCB2C8CDDB}"/>
                </a:ext>
              </a:extLst>
            </p:cNvPr>
            <p:cNvSpPr/>
            <p:nvPr/>
          </p:nvSpPr>
          <p:spPr>
            <a:xfrm rot="5400000">
              <a:off x="4480969" y="1328697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3" name="Arrow: Chevron 212">
              <a:extLst>
                <a:ext uri="{FF2B5EF4-FFF2-40B4-BE49-F238E27FC236}">
                  <a16:creationId xmlns:a16="http://schemas.microsoft.com/office/drawing/2014/main" id="{BF5CDE2C-15B7-4BDF-AC61-B608052992F0}"/>
                </a:ext>
              </a:extLst>
            </p:cNvPr>
            <p:cNvSpPr/>
            <p:nvPr/>
          </p:nvSpPr>
          <p:spPr>
            <a:xfrm rot="5400000">
              <a:off x="4476420" y="1201855"/>
              <a:ext cx="266332" cy="280301"/>
            </a:xfrm>
            <a:prstGeom prst="chevron">
              <a:avLst>
                <a:gd name="adj" fmla="val 6973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7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60" grpId="0" animBg="1"/>
      <p:bldP spid="261" grpId="0" animBg="1"/>
      <p:bldP spid="264" grpId="0" animBg="1"/>
      <p:bldP spid="2" grpId="0" animBg="1"/>
      <p:bldP spid="266" grpId="0" animBg="1"/>
      <p:bldP spid="205" grpId="0" animBg="1"/>
      <p:bldP spid="5" grpId="0"/>
      <p:bldP spid="20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1297179" y="240345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6308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516967" y="28022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4512324" y="240345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711620" y="283381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4090269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2!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06254" y="242119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3701468" y="20161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4091299" y="19819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sp>
        <p:nvSpPr>
          <p:cNvPr id="206" name="Title 5">
            <a:extLst>
              <a:ext uri="{FF2B5EF4-FFF2-40B4-BE49-F238E27FC236}">
                <a16:creationId xmlns:a16="http://schemas.microsoft.com/office/drawing/2014/main" id="{609C4D97-1259-4E3B-8657-DBC978C65A30}"/>
              </a:ext>
            </a:extLst>
          </p:cNvPr>
          <p:cNvSpPr txBox="1">
            <a:spLocks/>
          </p:cNvSpPr>
          <p:nvPr/>
        </p:nvSpPr>
        <p:spPr>
          <a:xfrm>
            <a:off x="5057070" y="2826543"/>
            <a:ext cx="1974451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600" dirty="0"/>
              <a:t>Can’t move 3 consecutive pawns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3306381" y="201145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31 L 0.08559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5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1297179" y="240345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6308" y="28022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516967" y="28022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4512324" y="2406655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738913" y="281968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4090269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FD048E-264E-4F1F-8B5A-6907F82FB384}"/>
              </a:ext>
            </a:extLst>
          </p:cNvPr>
          <p:cNvSpPr/>
          <p:nvPr/>
        </p:nvSpPr>
        <p:spPr>
          <a:xfrm>
            <a:off x="6043475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Me Roll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3A085C6-6B6F-47F4-8EC6-B1F60CC3D2DF}"/>
              </a:ext>
            </a:extLst>
          </p:cNvPr>
          <p:cNvSpPr/>
          <p:nvPr/>
        </p:nvSpPr>
        <p:spPr>
          <a:xfrm>
            <a:off x="6040602" y="3513753"/>
            <a:ext cx="1071432" cy="618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2!</a:t>
            </a:r>
          </a:p>
        </p:txBody>
      </p:sp>
      <p:sp>
        <p:nvSpPr>
          <p:cNvPr id="268" name="Google Shape;7668;p45">
            <a:extLst>
              <a:ext uri="{FF2B5EF4-FFF2-40B4-BE49-F238E27FC236}">
                <a16:creationId xmlns:a16="http://schemas.microsoft.com/office/drawing/2014/main" id="{927154B6-FE3E-4C91-96CB-A347CAC07169}"/>
              </a:ext>
            </a:extLst>
          </p:cNvPr>
          <p:cNvSpPr txBox="1">
            <a:spLocks/>
          </p:cNvSpPr>
          <p:nvPr/>
        </p:nvSpPr>
        <p:spPr>
          <a:xfrm>
            <a:off x="6312596" y="4221948"/>
            <a:ext cx="1186795" cy="21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Players Turn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34C2F79-9038-4D52-9FC9-000CE4E5BB3E}"/>
              </a:ext>
            </a:extLst>
          </p:cNvPr>
          <p:cNvSpPr/>
          <p:nvPr/>
        </p:nvSpPr>
        <p:spPr>
          <a:xfrm>
            <a:off x="6040602" y="4293794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0463F10-634B-4FD4-BB36-7C7638EC7B78}"/>
              </a:ext>
            </a:extLst>
          </p:cNvPr>
          <p:cNvSpPr/>
          <p:nvPr/>
        </p:nvSpPr>
        <p:spPr>
          <a:xfrm>
            <a:off x="4106254" y="2421196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9F3F7D-AA34-482C-A7C2-559F9263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Invalid Case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A4BD0-776F-4B14-82E5-DDCDCB8394D4}"/>
              </a:ext>
            </a:extLst>
          </p:cNvPr>
          <p:cNvSpPr txBox="1"/>
          <p:nvPr/>
        </p:nvSpPr>
        <p:spPr>
          <a:xfrm>
            <a:off x="3697900" y="20153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E7EC5AA-3676-4C1A-A9A0-C4BE00224A49}"/>
              </a:ext>
            </a:extLst>
          </p:cNvPr>
          <p:cNvSpPr txBox="1"/>
          <p:nvPr/>
        </p:nvSpPr>
        <p:spPr>
          <a:xfrm>
            <a:off x="4084827" y="19777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813A"/>
                </a:solidFill>
              </a:rPr>
              <a:t>2</a:t>
            </a:r>
          </a:p>
        </p:txBody>
      </p:sp>
      <p:sp>
        <p:nvSpPr>
          <p:cNvPr id="206" name="Title 5">
            <a:extLst>
              <a:ext uri="{FF2B5EF4-FFF2-40B4-BE49-F238E27FC236}">
                <a16:creationId xmlns:a16="http://schemas.microsoft.com/office/drawing/2014/main" id="{609C4D97-1259-4E3B-8657-DBC978C65A30}"/>
              </a:ext>
            </a:extLst>
          </p:cNvPr>
          <p:cNvSpPr txBox="1">
            <a:spLocks/>
          </p:cNvSpPr>
          <p:nvPr/>
        </p:nvSpPr>
        <p:spPr>
          <a:xfrm>
            <a:off x="5057070" y="2826543"/>
            <a:ext cx="2039999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600" dirty="0"/>
              <a:t>Can’t move 3 consecutive pawns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4095987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7.40741E-7 L -0.08559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" name="Google Shape;737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377" name="Google Shape;7377;p41"/>
          <p:cNvSpPr txBox="1">
            <a:spLocks noGrp="1"/>
          </p:cNvSpPr>
          <p:nvPr>
            <p:ph type="subTitle" idx="1"/>
          </p:nvPr>
        </p:nvSpPr>
        <p:spPr>
          <a:xfrm>
            <a:off x="1525200" y="1536494"/>
            <a:ext cx="1694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Origins &amp; Discovery</a:t>
            </a:r>
          </a:p>
        </p:txBody>
      </p:sp>
      <p:sp>
        <p:nvSpPr>
          <p:cNvPr id="7378" name="Google Shape;7378;p41"/>
          <p:cNvSpPr txBox="1">
            <a:spLocks noGrp="1"/>
          </p:cNvSpPr>
          <p:nvPr>
            <p:ph type="subTitle" idx="2"/>
          </p:nvPr>
        </p:nvSpPr>
        <p:spPr>
          <a:xfrm>
            <a:off x="1525200" y="2732496"/>
            <a:ext cx="3057902" cy="558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we’ll discuss about board Plus it’s ALGO-FLOW-Code</a:t>
            </a:r>
          </a:p>
        </p:txBody>
      </p:sp>
      <p:sp>
        <p:nvSpPr>
          <p:cNvPr id="7379" name="Google Shape;7379;p41"/>
          <p:cNvSpPr txBox="1">
            <a:spLocks noGrp="1"/>
          </p:cNvSpPr>
          <p:nvPr>
            <p:ph type="subTitle" idx="3"/>
          </p:nvPr>
        </p:nvSpPr>
        <p:spPr>
          <a:xfrm>
            <a:off x="1525200" y="3899352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we’ll learn the rules of play plus there ALGO-FLOW-Code</a:t>
            </a:r>
          </a:p>
        </p:txBody>
      </p:sp>
      <p:sp>
        <p:nvSpPr>
          <p:cNvPr id="7380" name="Google Shape;7380;p41"/>
          <p:cNvSpPr txBox="1">
            <a:spLocks noGrp="1"/>
          </p:cNvSpPr>
          <p:nvPr>
            <p:ph type="title" idx="4"/>
          </p:nvPr>
        </p:nvSpPr>
        <p:spPr>
          <a:xfrm>
            <a:off x="742200" y="1344775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381" name="Google Shape;7381;p41"/>
          <p:cNvSpPr txBox="1">
            <a:spLocks noGrp="1"/>
          </p:cNvSpPr>
          <p:nvPr>
            <p:ph type="title" idx="5"/>
          </p:nvPr>
        </p:nvSpPr>
        <p:spPr>
          <a:xfrm>
            <a:off x="742200" y="2529201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82" name="Google Shape;7382;p41"/>
          <p:cNvSpPr txBox="1">
            <a:spLocks noGrp="1"/>
          </p:cNvSpPr>
          <p:nvPr>
            <p:ph type="title" idx="6"/>
          </p:nvPr>
        </p:nvSpPr>
        <p:spPr>
          <a:xfrm>
            <a:off x="742200" y="3713626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383" name="Google Shape;7383;p41"/>
          <p:cNvSpPr txBox="1">
            <a:spLocks noGrp="1"/>
          </p:cNvSpPr>
          <p:nvPr>
            <p:ph type="subTitle" idx="7"/>
          </p:nvPr>
        </p:nvSpPr>
        <p:spPr>
          <a:xfrm>
            <a:off x="1525200" y="134477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384" name="Google Shape;7384;p41"/>
          <p:cNvSpPr txBox="1">
            <a:spLocks noGrp="1"/>
          </p:cNvSpPr>
          <p:nvPr>
            <p:ph type="subTitle" idx="8"/>
          </p:nvPr>
        </p:nvSpPr>
        <p:spPr>
          <a:xfrm>
            <a:off x="1525200" y="2529200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Components</a:t>
            </a:r>
            <a:endParaRPr dirty="0"/>
          </a:p>
        </p:txBody>
      </p:sp>
      <p:sp>
        <p:nvSpPr>
          <p:cNvPr id="7385" name="Google Shape;7385;p41"/>
          <p:cNvSpPr txBox="1">
            <a:spLocks noGrp="1"/>
          </p:cNvSpPr>
          <p:nvPr>
            <p:ph type="subTitle" idx="9"/>
          </p:nvPr>
        </p:nvSpPr>
        <p:spPr>
          <a:xfrm>
            <a:off x="1525200" y="371362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Play</a:t>
            </a:r>
            <a:endParaRPr dirty="0"/>
          </a:p>
        </p:txBody>
      </p:sp>
      <p:sp>
        <p:nvSpPr>
          <p:cNvPr id="7386" name="Google Shape;7386;p41"/>
          <p:cNvSpPr txBox="1">
            <a:spLocks noGrp="1"/>
          </p:cNvSpPr>
          <p:nvPr>
            <p:ph type="subTitle" idx="13"/>
          </p:nvPr>
        </p:nvSpPr>
        <p:spPr>
          <a:xfrm>
            <a:off x="5522353" y="1506625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are some other conditions and their ALGO-FLOW-Code</a:t>
            </a:r>
          </a:p>
        </p:txBody>
      </p:sp>
      <p:sp>
        <p:nvSpPr>
          <p:cNvPr id="7387" name="Google Shape;7387;p41"/>
          <p:cNvSpPr txBox="1">
            <a:spLocks noGrp="1"/>
          </p:cNvSpPr>
          <p:nvPr>
            <p:ph type="subTitle" idx="14"/>
          </p:nvPr>
        </p:nvSpPr>
        <p:spPr>
          <a:xfrm>
            <a:off x="5506075" y="2726450"/>
            <a:ext cx="3035700" cy="842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we’ll conclude our decision of selecting Senet and will discuss that why to choose our algorithm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388" name="Google Shape;7388;p41"/>
          <p:cNvSpPr txBox="1">
            <a:spLocks noGrp="1"/>
          </p:cNvSpPr>
          <p:nvPr>
            <p:ph type="subTitle" idx="15"/>
          </p:nvPr>
        </p:nvSpPr>
        <p:spPr>
          <a:xfrm>
            <a:off x="5506075" y="3858170"/>
            <a:ext cx="303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references will be here</a:t>
            </a:r>
            <a:endParaRPr dirty="0"/>
          </a:p>
        </p:txBody>
      </p:sp>
      <p:sp>
        <p:nvSpPr>
          <p:cNvPr id="7389" name="Google Shape;7389;p41"/>
          <p:cNvSpPr txBox="1">
            <a:spLocks noGrp="1"/>
          </p:cNvSpPr>
          <p:nvPr>
            <p:ph type="title" idx="16"/>
          </p:nvPr>
        </p:nvSpPr>
        <p:spPr>
          <a:xfrm>
            <a:off x="4723075" y="1344775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90" name="Google Shape;7390;p41"/>
          <p:cNvSpPr txBox="1">
            <a:spLocks noGrp="1"/>
          </p:cNvSpPr>
          <p:nvPr>
            <p:ph type="title" idx="17"/>
          </p:nvPr>
        </p:nvSpPr>
        <p:spPr>
          <a:xfrm>
            <a:off x="4723075" y="2529201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391" name="Google Shape;7391;p41"/>
          <p:cNvSpPr txBox="1">
            <a:spLocks noGrp="1"/>
          </p:cNvSpPr>
          <p:nvPr>
            <p:ph type="title" idx="18"/>
          </p:nvPr>
        </p:nvSpPr>
        <p:spPr>
          <a:xfrm>
            <a:off x="4723075" y="3713626"/>
            <a:ext cx="731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392" name="Google Shape;7392;p41"/>
          <p:cNvSpPr txBox="1">
            <a:spLocks noGrp="1"/>
          </p:cNvSpPr>
          <p:nvPr>
            <p:ph type="subTitle" idx="19"/>
          </p:nvPr>
        </p:nvSpPr>
        <p:spPr>
          <a:xfrm>
            <a:off x="5506075" y="134477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Checks ( Conditions)</a:t>
            </a:r>
            <a:endParaRPr dirty="0"/>
          </a:p>
        </p:txBody>
      </p:sp>
      <p:sp>
        <p:nvSpPr>
          <p:cNvPr id="7393" name="Google Shape;7393;p41"/>
          <p:cNvSpPr txBox="1">
            <a:spLocks noGrp="1"/>
          </p:cNvSpPr>
          <p:nvPr>
            <p:ph type="subTitle" idx="20"/>
          </p:nvPr>
        </p:nvSpPr>
        <p:spPr>
          <a:xfrm>
            <a:off x="5506075" y="2529200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our ALGO?</a:t>
            </a:r>
            <a:endParaRPr dirty="0"/>
          </a:p>
        </p:txBody>
      </p:sp>
      <p:sp>
        <p:nvSpPr>
          <p:cNvPr id="7394" name="Google Shape;7394;p41"/>
          <p:cNvSpPr txBox="1">
            <a:spLocks noGrp="1"/>
          </p:cNvSpPr>
          <p:nvPr>
            <p:ph type="subTitle" idx="21"/>
          </p:nvPr>
        </p:nvSpPr>
        <p:spPr>
          <a:xfrm>
            <a:off x="5506075" y="3713625"/>
            <a:ext cx="303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6" name="Google Shape;9546;p70"/>
          <p:cNvSpPr txBox="1">
            <a:spLocks noGrp="1"/>
          </p:cNvSpPr>
          <p:nvPr>
            <p:ph type="title"/>
          </p:nvPr>
        </p:nvSpPr>
        <p:spPr>
          <a:xfrm>
            <a:off x="2184175" y="1422222"/>
            <a:ext cx="49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our ALGO? </a:t>
            </a:r>
            <a:endParaRPr dirty="0"/>
          </a:p>
        </p:txBody>
      </p:sp>
      <p:sp>
        <p:nvSpPr>
          <p:cNvPr id="9547" name="Google Shape;9547;p70"/>
          <p:cNvSpPr txBox="1">
            <a:spLocks noGrp="1"/>
          </p:cNvSpPr>
          <p:nvPr>
            <p:ph type="title" idx="2"/>
          </p:nvPr>
        </p:nvSpPr>
        <p:spPr>
          <a:xfrm>
            <a:off x="842801" y="1606425"/>
            <a:ext cx="109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548" name="Google Shape;9548;p70"/>
          <p:cNvSpPr txBox="1">
            <a:spLocks noGrp="1"/>
          </p:cNvSpPr>
          <p:nvPr>
            <p:ph type="subTitle" idx="1"/>
          </p:nvPr>
        </p:nvSpPr>
        <p:spPr>
          <a:xfrm>
            <a:off x="2341709" y="2093467"/>
            <a:ext cx="4937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Dive in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dirty="0"/>
          </a:p>
        </p:txBody>
      </p:sp>
      <p:grpSp>
        <p:nvGrpSpPr>
          <p:cNvPr id="9549" name="Google Shape;9549;p70"/>
          <p:cNvGrpSpPr/>
          <p:nvPr/>
        </p:nvGrpSpPr>
        <p:grpSpPr>
          <a:xfrm>
            <a:off x="3425166" y="1132788"/>
            <a:ext cx="359641" cy="298905"/>
            <a:chOff x="3213775" y="4826525"/>
            <a:chExt cx="128050" cy="106425"/>
          </a:xfrm>
        </p:grpSpPr>
        <p:sp>
          <p:nvSpPr>
            <p:cNvPr id="9550" name="Google Shape;9550;p70"/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70"/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2" name="Google Shape;9552;p70"/>
          <p:cNvSpPr/>
          <p:nvPr/>
        </p:nvSpPr>
        <p:spPr>
          <a:xfrm>
            <a:off x="2311875" y="1152402"/>
            <a:ext cx="357745" cy="260989"/>
          </a:xfrm>
          <a:custGeom>
            <a:avLst/>
            <a:gdLst/>
            <a:ahLst/>
            <a:cxnLst/>
            <a:rect l="l" t="t" r="r" b="b"/>
            <a:pathLst>
              <a:path w="5095" h="3717" extrusionOk="0">
                <a:moveTo>
                  <a:pt x="2336" y="661"/>
                </a:moveTo>
                <a:cubicBezTo>
                  <a:pt x="2982" y="661"/>
                  <a:pt x="3525" y="1190"/>
                  <a:pt x="3525" y="1851"/>
                </a:cubicBezTo>
                <a:cubicBezTo>
                  <a:pt x="3525" y="2512"/>
                  <a:pt x="2982" y="3040"/>
                  <a:pt x="2336" y="3040"/>
                </a:cubicBezTo>
                <a:cubicBezTo>
                  <a:pt x="1675" y="3040"/>
                  <a:pt x="1146" y="2512"/>
                  <a:pt x="1146" y="1851"/>
                </a:cubicBezTo>
                <a:cubicBezTo>
                  <a:pt x="1146" y="1190"/>
                  <a:pt x="1675" y="661"/>
                  <a:pt x="2336" y="661"/>
                </a:cubicBezTo>
                <a:close/>
                <a:moveTo>
                  <a:pt x="2321" y="0"/>
                </a:moveTo>
                <a:cubicBezTo>
                  <a:pt x="1293" y="0"/>
                  <a:pt x="456" y="823"/>
                  <a:pt x="456" y="1851"/>
                </a:cubicBezTo>
                <a:cubicBezTo>
                  <a:pt x="456" y="1851"/>
                  <a:pt x="470" y="2335"/>
                  <a:pt x="382" y="2791"/>
                </a:cubicBezTo>
                <a:cubicBezTo>
                  <a:pt x="294" y="3246"/>
                  <a:pt x="0" y="3716"/>
                  <a:pt x="0" y="3716"/>
                </a:cubicBezTo>
                <a:cubicBezTo>
                  <a:pt x="0" y="3716"/>
                  <a:pt x="397" y="3408"/>
                  <a:pt x="632" y="2615"/>
                </a:cubicBezTo>
                <a:cubicBezTo>
                  <a:pt x="926" y="3261"/>
                  <a:pt x="1557" y="3716"/>
                  <a:pt x="2321" y="3716"/>
                </a:cubicBezTo>
                <a:cubicBezTo>
                  <a:pt x="2923" y="3716"/>
                  <a:pt x="3467" y="3408"/>
                  <a:pt x="3804" y="2967"/>
                </a:cubicBezTo>
                <a:cubicBezTo>
                  <a:pt x="3848" y="3114"/>
                  <a:pt x="3937" y="3290"/>
                  <a:pt x="4172" y="3364"/>
                </a:cubicBezTo>
                <a:cubicBezTo>
                  <a:pt x="4234" y="3384"/>
                  <a:pt x="4289" y="3393"/>
                  <a:pt x="4338" y="3393"/>
                </a:cubicBezTo>
                <a:cubicBezTo>
                  <a:pt x="4646" y="3393"/>
                  <a:pt x="4704" y="3032"/>
                  <a:pt x="4730" y="2791"/>
                </a:cubicBezTo>
                <a:cubicBezTo>
                  <a:pt x="4774" y="2512"/>
                  <a:pt x="4495" y="2424"/>
                  <a:pt x="4597" y="2350"/>
                </a:cubicBezTo>
                <a:cubicBezTo>
                  <a:pt x="4605" y="2342"/>
                  <a:pt x="4615" y="2339"/>
                  <a:pt x="4626" y="2339"/>
                </a:cubicBezTo>
                <a:cubicBezTo>
                  <a:pt x="4680" y="2339"/>
                  <a:pt x="4773" y="2409"/>
                  <a:pt x="4906" y="2409"/>
                </a:cubicBezTo>
                <a:cubicBezTo>
                  <a:pt x="5062" y="2409"/>
                  <a:pt x="5095" y="2203"/>
                  <a:pt x="5043" y="2203"/>
                </a:cubicBezTo>
                <a:cubicBezTo>
                  <a:pt x="5042" y="2203"/>
                  <a:pt x="5040" y="2203"/>
                  <a:pt x="5038" y="2203"/>
                </a:cubicBezTo>
                <a:lnTo>
                  <a:pt x="4597" y="2203"/>
                </a:lnTo>
                <a:cubicBezTo>
                  <a:pt x="4407" y="2203"/>
                  <a:pt x="4245" y="2482"/>
                  <a:pt x="4289" y="2703"/>
                </a:cubicBezTo>
                <a:cubicBezTo>
                  <a:pt x="4339" y="2903"/>
                  <a:pt x="4432" y="3168"/>
                  <a:pt x="4275" y="3168"/>
                </a:cubicBezTo>
                <a:cubicBezTo>
                  <a:pt x="4249" y="3168"/>
                  <a:pt x="4214" y="3160"/>
                  <a:pt x="4172" y="3143"/>
                </a:cubicBezTo>
                <a:cubicBezTo>
                  <a:pt x="3995" y="3085"/>
                  <a:pt x="3981" y="2820"/>
                  <a:pt x="4010" y="2615"/>
                </a:cubicBezTo>
                <a:cubicBezTo>
                  <a:pt x="4113" y="2379"/>
                  <a:pt x="4172" y="2130"/>
                  <a:pt x="4172" y="1851"/>
                </a:cubicBezTo>
                <a:cubicBezTo>
                  <a:pt x="4172" y="823"/>
                  <a:pt x="3334" y="0"/>
                  <a:pt x="2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3" name="Google Shape;9553;p70"/>
          <p:cNvGrpSpPr/>
          <p:nvPr/>
        </p:nvGrpSpPr>
        <p:grpSpPr>
          <a:xfrm>
            <a:off x="2771771" y="1151465"/>
            <a:ext cx="191195" cy="262042"/>
            <a:chOff x="2907775" y="4833175"/>
            <a:chExt cx="68075" cy="93300"/>
          </a:xfrm>
        </p:grpSpPr>
        <p:sp>
          <p:nvSpPr>
            <p:cNvPr id="9554" name="Google Shape;9554;p70"/>
            <p:cNvSpPr/>
            <p:nvPr/>
          </p:nvSpPr>
          <p:spPr>
            <a:xfrm>
              <a:off x="2907775" y="4833175"/>
              <a:ext cx="68075" cy="82275"/>
            </a:xfrm>
            <a:custGeom>
              <a:avLst/>
              <a:gdLst/>
              <a:ahLst/>
              <a:cxnLst/>
              <a:rect l="l" t="t" r="r" b="b"/>
              <a:pathLst>
                <a:path w="2723" h="3291" extrusionOk="0">
                  <a:moveTo>
                    <a:pt x="1477" y="1"/>
                  </a:moveTo>
                  <a:cubicBezTo>
                    <a:pt x="1404" y="1"/>
                    <a:pt x="1328" y="6"/>
                    <a:pt x="1249" y="15"/>
                  </a:cubicBezTo>
                  <a:cubicBezTo>
                    <a:pt x="647" y="89"/>
                    <a:pt x="1" y="705"/>
                    <a:pt x="309" y="1484"/>
                  </a:cubicBezTo>
                  <a:cubicBezTo>
                    <a:pt x="574" y="2145"/>
                    <a:pt x="1161" y="1998"/>
                    <a:pt x="1161" y="2365"/>
                  </a:cubicBezTo>
                  <a:cubicBezTo>
                    <a:pt x="1161" y="2600"/>
                    <a:pt x="1161" y="2835"/>
                    <a:pt x="1161" y="2982"/>
                  </a:cubicBezTo>
                  <a:lnTo>
                    <a:pt x="970" y="2982"/>
                  </a:lnTo>
                  <a:lnTo>
                    <a:pt x="970" y="3290"/>
                  </a:lnTo>
                  <a:lnTo>
                    <a:pt x="1675" y="3290"/>
                  </a:lnTo>
                  <a:lnTo>
                    <a:pt x="1675" y="2982"/>
                  </a:lnTo>
                  <a:lnTo>
                    <a:pt x="1484" y="2982"/>
                  </a:lnTo>
                  <a:lnTo>
                    <a:pt x="1484" y="2086"/>
                  </a:lnTo>
                  <a:cubicBezTo>
                    <a:pt x="1484" y="1734"/>
                    <a:pt x="941" y="1836"/>
                    <a:pt x="721" y="1381"/>
                  </a:cubicBezTo>
                  <a:cubicBezTo>
                    <a:pt x="580" y="1072"/>
                    <a:pt x="776" y="452"/>
                    <a:pt x="1322" y="452"/>
                  </a:cubicBezTo>
                  <a:cubicBezTo>
                    <a:pt x="1346" y="452"/>
                    <a:pt x="1371" y="453"/>
                    <a:pt x="1396" y="456"/>
                  </a:cubicBezTo>
                  <a:cubicBezTo>
                    <a:pt x="1675" y="485"/>
                    <a:pt x="2057" y="426"/>
                    <a:pt x="2219" y="940"/>
                  </a:cubicBezTo>
                  <a:cubicBezTo>
                    <a:pt x="2395" y="1454"/>
                    <a:pt x="1837" y="1954"/>
                    <a:pt x="1837" y="1954"/>
                  </a:cubicBezTo>
                  <a:cubicBezTo>
                    <a:pt x="1837" y="1954"/>
                    <a:pt x="1849" y="1955"/>
                    <a:pt x="1870" y="1955"/>
                  </a:cubicBezTo>
                  <a:cubicBezTo>
                    <a:pt x="2002" y="1955"/>
                    <a:pt x="2499" y="1911"/>
                    <a:pt x="2601" y="1264"/>
                  </a:cubicBezTo>
                  <a:cubicBezTo>
                    <a:pt x="2722" y="589"/>
                    <a:pt x="229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0"/>
            <p:cNvSpPr/>
            <p:nvPr/>
          </p:nvSpPr>
          <p:spPr>
            <a:xfrm>
              <a:off x="2932025" y="4919100"/>
              <a:ext cx="17650" cy="7375"/>
            </a:xfrm>
            <a:custGeom>
              <a:avLst/>
              <a:gdLst/>
              <a:ahLst/>
              <a:cxnLst/>
              <a:rect l="l" t="t" r="r" b="b"/>
              <a:pathLst>
                <a:path w="706" h="295" extrusionOk="0">
                  <a:moveTo>
                    <a:pt x="0" y="0"/>
                  </a:moveTo>
                  <a:lnTo>
                    <a:pt x="0" y="294"/>
                  </a:lnTo>
                  <a:lnTo>
                    <a:pt x="705" y="29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6" name="Google Shape;9556;p70"/>
          <p:cNvGrpSpPr/>
          <p:nvPr/>
        </p:nvGrpSpPr>
        <p:grpSpPr>
          <a:xfrm>
            <a:off x="3065116" y="1159681"/>
            <a:ext cx="257900" cy="245542"/>
            <a:chOff x="3008750" y="4836100"/>
            <a:chExt cx="91825" cy="87425"/>
          </a:xfrm>
        </p:grpSpPr>
        <p:sp>
          <p:nvSpPr>
            <p:cNvPr id="9557" name="Google Shape;9557;p70"/>
            <p:cNvSpPr/>
            <p:nvPr/>
          </p:nvSpPr>
          <p:spPr>
            <a:xfrm>
              <a:off x="3008750" y="4867325"/>
              <a:ext cx="91825" cy="56200"/>
            </a:xfrm>
            <a:custGeom>
              <a:avLst/>
              <a:gdLst/>
              <a:ahLst/>
              <a:cxnLst/>
              <a:rect l="l" t="t" r="r" b="b"/>
              <a:pathLst>
                <a:path w="3673" h="2248" extrusionOk="0">
                  <a:moveTo>
                    <a:pt x="1" y="0"/>
                  </a:moveTo>
                  <a:lnTo>
                    <a:pt x="1" y="2248"/>
                  </a:lnTo>
                  <a:lnTo>
                    <a:pt x="3673" y="2248"/>
                  </a:lnTo>
                  <a:lnTo>
                    <a:pt x="3673" y="0"/>
                  </a:lnTo>
                  <a:lnTo>
                    <a:pt x="3276" y="0"/>
                  </a:lnTo>
                  <a:lnTo>
                    <a:pt x="3276" y="1454"/>
                  </a:lnTo>
                  <a:lnTo>
                    <a:pt x="2821" y="1454"/>
                  </a:lnTo>
                  <a:lnTo>
                    <a:pt x="2821" y="0"/>
                  </a:lnTo>
                  <a:lnTo>
                    <a:pt x="2410" y="0"/>
                  </a:lnTo>
                  <a:lnTo>
                    <a:pt x="2410" y="1454"/>
                  </a:lnTo>
                  <a:lnTo>
                    <a:pt x="2013" y="1454"/>
                  </a:lnTo>
                  <a:lnTo>
                    <a:pt x="2013" y="0"/>
                  </a:lnTo>
                  <a:lnTo>
                    <a:pt x="1602" y="0"/>
                  </a:lnTo>
                  <a:lnTo>
                    <a:pt x="1602" y="1454"/>
                  </a:lnTo>
                  <a:lnTo>
                    <a:pt x="1220" y="1454"/>
                  </a:lnTo>
                  <a:lnTo>
                    <a:pt x="1220" y="0"/>
                  </a:lnTo>
                  <a:lnTo>
                    <a:pt x="809" y="0"/>
                  </a:lnTo>
                  <a:lnTo>
                    <a:pt x="809" y="1454"/>
                  </a:lnTo>
                  <a:lnTo>
                    <a:pt x="412" y="145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70"/>
            <p:cNvSpPr/>
            <p:nvPr/>
          </p:nvSpPr>
          <p:spPr>
            <a:xfrm>
              <a:off x="3008750" y="4836100"/>
              <a:ext cx="90000" cy="11050"/>
            </a:xfrm>
            <a:custGeom>
              <a:avLst/>
              <a:gdLst/>
              <a:ahLst/>
              <a:cxnLst/>
              <a:rect l="l" t="t" r="r" b="b"/>
              <a:pathLst>
                <a:path w="3600" h="442" extrusionOk="0">
                  <a:moveTo>
                    <a:pt x="1" y="1"/>
                  </a:moveTo>
                  <a:lnTo>
                    <a:pt x="1" y="442"/>
                  </a:lnTo>
                  <a:lnTo>
                    <a:pt x="3599" y="44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70"/>
          <p:cNvGrpSpPr/>
          <p:nvPr/>
        </p:nvGrpSpPr>
        <p:grpSpPr>
          <a:xfrm>
            <a:off x="7553361" y="810486"/>
            <a:ext cx="998830" cy="1966036"/>
            <a:chOff x="720000" y="2054738"/>
            <a:chExt cx="304800" cy="599950"/>
          </a:xfrm>
        </p:grpSpPr>
        <p:sp>
          <p:nvSpPr>
            <p:cNvPr id="9560" name="Google Shape;9560;p70"/>
            <p:cNvSpPr/>
            <p:nvPr/>
          </p:nvSpPr>
          <p:spPr>
            <a:xfrm>
              <a:off x="720000" y="2058688"/>
              <a:ext cx="304800" cy="249750"/>
            </a:xfrm>
            <a:custGeom>
              <a:avLst/>
              <a:gdLst/>
              <a:ahLst/>
              <a:cxnLst/>
              <a:rect l="l" t="t" r="r" b="b"/>
              <a:pathLst>
                <a:path w="12192" h="9990" extrusionOk="0">
                  <a:moveTo>
                    <a:pt x="6036" y="1"/>
                  </a:moveTo>
                  <a:cubicBezTo>
                    <a:pt x="2213" y="1"/>
                    <a:pt x="1" y="2777"/>
                    <a:pt x="1" y="2777"/>
                  </a:cubicBezTo>
                  <a:lnTo>
                    <a:pt x="2042" y="9989"/>
                  </a:lnTo>
                  <a:lnTo>
                    <a:pt x="10238" y="9989"/>
                  </a:lnTo>
                  <a:lnTo>
                    <a:pt x="12192" y="2748"/>
                  </a:lnTo>
                  <a:cubicBezTo>
                    <a:pt x="12192" y="2748"/>
                    <a:pt x="9988" y="31"/>
                    <a:pt x="6126" y="2"/>
                  </a:cubicBezTo>
                  <a:cubicBezTo>
                    <a:pt x="6095" y="1"/>
                    <a:pt x="6066" y="1"/>
                    <a:pt x="6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0"/>
            <p:cNvSpPr/>
            <p:nvPr/>
          </p:nvSpPr>
          <p:spPr>
            <a:xfrm>
              <a:off x="775825" y="2460788"/>
              <a:ext cx="190600" cy="142875"/>
            </a:xfrm>
            <a:custGeom>
              <a:avLst/>
              <a:gdLst/>
              <a:ahLst/>
              <a:cxnLst/>
              <a:rect l="l" t="t" r="r" b="b"/>
              <a:pathLst>
                <a:path w="7624" h="5715" extrusionOk="0">
                  <a:moveTo>
                    <a:pt x="2159" y="1"/>
                  </a:moveTo>
                  <a:cubicBezTo>
                    <a:pt x="2159" y="1"/>
                    <a:pt x="2159" y="999"/>
                    <a:pt x="2057" y="1557"/>
                  </a:cubicBezTo>
                  <a:cubicBezTo>
                    <a:pt x="1968" y="2116"/>
                    <a:pt x="1822" y="2409"/>
                    <a:pt x="1205" y="2733"/>
                  </a:cubicBezTo>
                  <a:cubicBezTo>
                    <a:pt x="588" y="3041"/>
                    <a:pt x="0" y="3056"/>
                    <a:pt x="0" y="3056"/>
                  </a:cubicBezTo>
                  <a:cubicBezTo>
                    <a:pt x="0" y="3056"/>
                    <a:pt x="1234" y="5685"/>
                    <a:pt x="3775" y="5714"/>
                  </a:cubicBezTo>
                  <a:lnTo>
                    <a:pt x="3848" y="5714"/>
                  </a:lnTo>
                  <a:cubicBezTo>
                    <a:pt x="6389" y="5685"/>
                    <a:pt x="7623" y="3056"/>
                    <a:pt x="7623" y="3056"/>
                  </a:cubicBezTo>
                  <a:cubicBezTo>
                    <a:pt x="7623" y="3056"/>
                    <a:pt x="7036" y="3041"/>
                    <a:pt x="6419" y="2733"/>
                  </a:cubicBezTo>
                  <a:cubicBezTo>
                    <a:pt x="5817" y="2409"/>
                    <a:pt x="5655" y="2116"/>
                    <a:pt x="5567" y="1557"/>
                  </a:cubicBezTo>
                  <a:cubicBezTo>
                    <a:pt x="5464" y="999"/>
                    <a:pt x="5464" y="1"/>
                    <a:pt x="5464" y="1"/>
                  </a:cubicBezTo>
                  <a:lnTo>
                    <a:pt x="3819" y="338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0"/>
            <p:cNvSpPr/>
            <p:nvPr/>
          </p:nvSpPr>
          <p:spPr>
            <a:xfrm>
              <a:off x="775825" y="2287838"/>
              <a:ext cx="193525" cy="200525"/>
            </a:xfrm>
            <a:custGeom>
              <a:avLst/>
              <a:gdLst/>
              <a:ahLst/>
              <a:cxnLst/>
              <a:rect l="l" t="t" r="r" b="b"/>
              <a:pathLst>
                <a:path w="7741" h="8021" extrusionOk="0">
                  <a:moveTo>
                    <a:pt x="3540" y="1"/>
                  </a:moveTo>
                  <a:lnTo>
                    <a:pt x="0" y="1381"/>
                  </a:lnTo>
                  <a:cubicBezTo>
                    <a:pt x="0" y="1381"/>
                    <a:pt x="456" y="4216"/>
                    <a:pt x="749" y="5553"/>
                  </a:cubicBezTo>
                  <a:cubicBezTo>
                    <a:pt x="984" y="6610"/>
                    <a:pt x="2115" y="7594"/>
                    <a:pt x="2923" y="7888"/>
                  </a:cubicBezTo>
                  <a:cubicBezTo>
                    <a:pt x="3185" y="7981"/>
                    <a:pt x="3529" y="8020"/>
                    <a:pt x="3853" y="8020"/>
                  </a:cubicBezTo>
                  <a:cubicBezTo>
                    <a:pt x="4146" y="8020"/>
                    <a:pt x="4424" y="7988"/>
                    <a:pt x="4612" y="7932"/>
                  </a:cubicBezTo>
                  <a:cubicBezTo>
                    <a:pt x="5449" y="7697"/>
                    <a:pt x="6742" y="6698"/>
                    <a:pt x="6992" y="5553"/>
                  </a:cubicBezTo>
                  <a:cubicBezTo>
                    <a:pt x="7300" y="4216"/>
                    <a:pt x="7741" y="1381"/>
                    <a:pt x="7741" y="1381"/>
                  </a:cubicBezTo>
                  <a:lnTo>
                    <a:pt x="4216" y="1"/>
                  </a:lnTo>
                  <a:lnTo>
                    <a:pt x="4216" y="59"/>
                  </a:lnTo>
                  <a:lnTo>
                    <a:pt x="3540" y="59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rgbClr val="FFA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0"/>
            <p:cNvSpPr/>
            <p:nvPr/>
          </p:nvSpPr>
          <p:spPr>
            <a:xfrm>
              <a:off x="769200" y="2271288"/>
              <a:ext cx="202725" cy="69100"/>
            </a:xfrm>
            <a:custGeom>
              <a:avLst/>
              <a:gdLst/>
              <a:ahLst/>
              <a:cxnLst/>
              <a:rect l="l" t="t" r="r" b="b"/>
              <a:pathLst>
                <a:path w="8109" h="2764" extrusionOk="0">
                  <a:moveTo>
                    <a:pt x="3940" y="0"/>
                  </a:moveTo>
                  <a:cubicBezTo>
                    <a:pt x="1779" y="0"/>
                    <a:pt x="383" y="1177"/>
                    <a:pt x="383" y="1177"/>
                  </a:cubicBezTo>
                  <a:cubicBezTo>
                    <a:pt x="383" y="1177"/>
                    <a:pt x="368" y="1030"/>
                    <a:pt x="383" y="824"/>
                  </a:cubicBezTo>
                  <a:lnTo>
                    <a:pt x="383" y="824"/>
                  </a:lnTo>
                  <a:cubicBezTo>
                    <a:pt x="133" y="1015"/>
                    <a:pt x="1" y="1147"/>
                    <a:pt x="1" y="1147"/>
                  </a:cubicBezTo>
                  <a:lnTo>
                    <a:pt x="383" y="2763"/>
                  </a:lnTo>
                  <a:cubicBezTo>
                    <a:pt x="383" y="2763"/>
                    <a:pt x="1719" y="1103"/>
                    <a:pt x="4143" y="1103"/>
                  </a:cubicBezTo>
                  <a:cubicBezTo>
                    <a:pt x="6552" y="1103"/>
                    <a:pt x="7888" y="2763"/>
                    <a:pt x="7888" y="2763"/>
                  </a:cubicBezTo>
                  <a:lnTo>
                    <a:pt x="8109" y="1529"/>
                  </a:lnTo>
                  <a:cubicBezTo>
                    <a:pt x="8109" y="1529"/>
                    <a:pt x="6772" y="193"/>
                    <a:pt x="4378" y="16"/>
                  </a:cubicBezTo>
                  <a:cubicBezTo>
                    <a:pt x="4229" y="5"/>
                    <a:pt x="4083" y="0"/>
                    <a:pt x="3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0"/>
            <p:cNvSpPr/>
            <p:nvPr/>
          </p:nvSpPr>
          <p:spPr>
            <a:xfrm>
              <a:off x="778400" y="2260663"/>
              <a:ext cx="195350" cy="48875"/>
            </a:xfrm>
            <a:custGeom>
              <a:avLst/>
              <a:gdLst/>
              <a:ahLst/>
              <a:cxnLst/>
              <a:rect l="l" t="t" r="r" b="b"/>
              <a:pathLst>
                <a:path w="7814" h="1955" extrusionOk="0">
                  <a:moveTo>
                    <a:pt x="3775" y="1"/>
                  </a:moveTo>
                  <a:cubicBezTo>
                    <a:pt x="1939" y="1"/>
                    <a:pt x="632" y="794"/>
                    <a:pt x="15" y="1249"/>
                  </a:cubicBezTo>
                  <a:cubicBezTo>
                    <a:pt x="0" y="1455"/>
                    <a:pt x="15" y="1602"/>
                    <a:pt x="15" y="1602"/>
                  </a:cubicBezTo>
                  <a:cubicBezTo>
                    <a:pt x="15" y="1602"/>
                    <a:pt x="1411" y="425"/>
                    <a:pt x="3572" y="425"/>
                  </a:cubicBezTo>
                  <a:cubicBezTo>
                    <a:pt x="3715" y="425"/>
                    <a:pt x="3861" y="430"/>
                    <a:pt x="4010" y="441"/>
                  </a:cubicBezTo>
                  <a:cubicBezTo>
                    <a:pt x="6404" y="618"/>
                    <a:pt x="7741" y="1954"/>
                    <a:pt x="7741" y="1954"/>
                  </a:cubicBezTo>
                  <a:lnTo>
                    <a:pt x="7814" y="1616"/>
                  </a:lnTo>
                  <a:cubicBezTo>
                    <a:pt x="7814" y="1616"/>
                    <a:pt x="6360" y="1"/>
                    <a:pt x="3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0"/>
            <p:cNvSpPr/>
            <p:nvPr/>
          </p:nvSpPr>
          <p:spPr>
            <a:xfrm>
              <a:off x="743500" y="2163438"/>
              <a:ext cx="258175" cy="96150"/>
            </a:xfrm>
            <a:custGeom>
              <a:avLst/>
              <a:gdLst/>
              <a:ahLst/>
              <a:cxnLst/>
              <a:rect l="l" t="t" r="r" b="b"/>
              <a:pathLst>
                <a:path w="10327" h="3846" extrusionOk="0">
                  <a:moveTo>
                    <a:pt x="5007" y="0"/>
                  </a:moveTo>
                  <a:cubicBezTo>
                    <a:pt x="1803" y="0"/>
                    <a:pt x="1" y="1936"/>
                    <a:pt x="1" y="1936"/>
                  </a:cubicBezTo>
                  <a:lnTo>
                    <a:pt x="515" y="3802"/>
                  </a:lnTo>
                  <a:cubicBezTo>
                    <a:pt x="515" y="3802"/>
                    <a:pt x="2439" y="2142"/>
                    <a:pt x="5186" y="2142"/>
                  </a:cubicBezTo>
                  <a:cubicBezTo>
                    <a:pt x="7932" y="2142"/>
                    <a:pt x="9812" y="3846"/>
                    <a:pt x="9812" y="3846"/>
                  </a:cubicBezTo>
                  <a:lnTo>
                    <a:pt x="10326" y="1922"/>
                  </a:lnTo>
                  <a:cubicBezTo>
                    <a:pt x="10326" y="1922"/>
                    <a:pt x="8931" y="218"/>
                    <a:pt x="5450" y="12"/>
                  </a:cubicBezTo>
                  <a:cubicBezTo>
                    <a:pt x="5300" y="4"/>
                    <a:pt x="5152" y="0"/>
                    <a:pt x="5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0"/>
            <p:cNvSpPr/>
            <p:nvPr/>
          </p:nvSpPr>
          <p:spPr>
            <a:xfrm>
              <a:off x="745350" y="2170713"/>
              <a:ext cx="255225" cy="81175"/>
            </a:xfrm>
            <a:custGeom>
              <a:avLst/>
              <a:gdLst/>
              <a:ahLst/>
              <a:cxnLst/>
              <a:rect l="l" t="t" r="r" b="b"/>
              <a:pathLst>
                <a:path w="10209" h="3247" extrusionOk="0">
                  <a:moveTo>
                    <a:pt x="4906" y="0"/>
                  </a:moveTo>
                  <a:cubicBezTo>
                    <a:pt x="2321" y="0"/>
                    <a:pt x="0" y="1880"/>
                    <a:pt x="0" y="1880"/>
                  </a:cubicBezTo>
                  <a:lnTo>
                    <a:pt x="382" y="3188"/>
                  </a:lnTo>
                  <a:cubicBezTo>
                    <a:pt x="382" y="3188"/>
                    <a:pt x="2497" y="1513"/>
                    <a:pt x="4906" y="1513"/>
                  </a:cubicBezTo>
                  <a:cubicBezTo>
                    <a:pt x="8387" y="1513"/>
                    <a:pt x="9841" y="3246"/>
                    <a:pt x="9841" y="3246"/>
                  </a:cubicBezTo>
                  <a:lnTo>
                    <a:pt x="10208" y="1866"/>
                  </a:lnTo>
                  <a:cubicBezTo>
                    <a:pt x="10208" y="1866"/>
                    <a:pt x="8387" y="0"/>
                    <a:pt x="4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0"/>
            <p:cNvSpPr/>
            <p:nvPr/>
          </p:nvSpPr>
          <p:spPr>
            <a:xfrm>
              <a:off x="761125" y="2337838"/>
              <a:ext cx="38575" cy="62150"/>
            </a:xfrm>
            <a:custGeom>
              <a:avLst/>
              <a:gdLst/>
              <a:ahLst/>
              <a:cxnLst/>
              <a:rect l="l" t="t" r="r" b="b"/>
              <a:pathLst>
                <a:path w="1543" h="2486" extrusionOk="0">
                  <a:moveTo>
                    <a:pt x="469" y="1"/>
                  </a:moveTo>
                  <a:cubicBezTo>
                    <a:pt x="392" y="1"/>
                    <a:pt x="306" y="47"/>
                    <a:pt x="206" y="174"/>
                  </a:cubicBezTo>
                  <a:cubicBezTo>
                    <a:pt x="1" y="454"/>
                    <a:pt x="250" y="938"/>
                    <a:pt x="324" y="1291"/>
                  </a:cubicBezTo>
                  <a:cubicBezTo>
                    <a:pt x="384" y="1579"/>
                    <a:pt x="562" y="2486"/>
                    <a:pt x="866" y="2486"/>
                  </a:cubicBezTo>
                  <a:cubicBezTo>
                    <a:pt x="933" y="2486"/>
                    <a:pt x="1007" y="2441"/>
                    <a:pt x="1088" y="2334"/>
                  </a:cubicBezTo>
                  <a:cubicBezTo>
                    <a:pt x="1543" y="1746"/>
                    <a:pt x="1014" y="336"/>
                    <a:pt x="1014" y="336"/>
                  </a:cubicBezTo>
                  <a:cubicBezTo>
                    <a:pt x="822" y="336"/>
                    <a:pt x="676" y="1"/>
                    <a:pt x="469" y="1"/>
                  </a:cubicBezTo>
                  <a:close/>
                </a:path>
              </a:pathLst>
            </a:custGeom>
            <a:solidFill>
              <a:srgbClr val="FFA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70"/>
            <p:cNvSpPr/>
            <p:nvPr/>
          </p:nvSpPr>
          <p:spPr>
            <a:xfrm>
              <a:off x="948025" y="2337838"/>
              <a:ext cx="38950" cy="62150"/>
            </a:xfrm>
            <a:custGeom>
              <a:avLst/>
              <a:gdLst/>
              <a:ahLst/>
              <a:cxnLst/>
              <a:rect l="l" t="t" r="r" b="b"/>
              <a:pathLst>
                <a:path w="1558" h="2486" extrusionOk="0">
                  <a:moveTo>
                    <a:pt x="1084" y="1"/>
                  </a:moveTo>
                  <a:cubicBezTo>
                    <a:pt x="882" y="1"/>
                    <a:pt x="733" y="336"/>
                    <a:pt x="530" y="336"/>
                  </a:cubicBezTo>
                  <a:cubicBezTo>
                    <a:pt x="530" y="336"/>
                    <a:pt x="1" y="1746"/>
                    <a:pt x="456" y="2334"/>
                  </a:cubicBezTo>
                  <a:cubicBezTo>
                    <a:pt x="539" y="2441"/>
                    <a:pt x="615" y="2486"/>
                    <a:pt x="684" y="2486"/>
                  </a:cubicBezTo>
                  <a:cubicBezTo>
                    <a:pt x="992" y="2486"/>
                    <a:pt x="1163" y="1579"/>
                    <a:pt x="1235" y="1291"/>
                  </a:cubicBezTo>
                  <a:cubicBezTo>
                    <a:pt x="1308" y="938"/>
                    <a:pt x="1558" y="454"/>
                    <a:pt x="1337" y="174"/>
                  </a:cubicBezTo>
                  <a:cubicBezTo>
                    <a:pt x="1242" y="47"/>
                    <a:pt x="1159" y="1"/>
                    <a:pt x="1084" y="1"/>
                  </a:cubicBezTo>
                  <a:close/>
                </a:path>
              </a:pathLst>
            </a:custGeom>
            <a:solidFill>
              <a:srgbClr val="FFA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70"/>
            <p:cNvSpPr/>
            <p:nvPr/>
          </p:nvSpPr>
          <p:spPr>
            <a:xfrm>
              <a:off x="769200" y="2351363"/>
              <a:ext cx="17300" cy="35475"/>
            </a:xfrm>
            <a:custGeom>
              <a:avLst/>
              <a:gdLst/>
              <a:ahLst/>
              <a:cxnLst/>
              <a:rect l="l" t="t" r="r" b="b"/>
              <a:pathLst>
                <a:path w="692" h="1419" extrusionOk="0">
                  <a:moveTo>
                    <a:pt x="1" y="1"/>
                  </a:moveTo>
                  <a:cubicBezTo>
                    <a:pt x="1" y="1"/>
                    <a:pt x="177" y="45"/>
                    <a:pt x="265" y="853"/>
                  </a:cubicBezTo>
                  <a:cubicBezTo>
                    <a:pt x="325" y="1320"/>
                    <a:pt x="458" y="1419"/>
                    <a:pt x="560" y="1419"/>
                  </a:cubicBezTo>
                  <a:cubicBezTo>
                    <a:pt x="634" y="1419"/>
                    <a:pt x="691" y="1367"/>
                    <a:pt x="691" y="1367"/>
                  </a:cubicBezTo>
                  <a:cubicBezTo>
                    <a:pt x="691" y="1367"/>
                    <a:pt x="691" y="985"/>
                    <a:pt x="544" y="485"/>
                  </a:cubicBezTo>
                  <a:cubicBezTo>
                    <a:pt x="38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0"/>
            <p:cNvSpPr/>
            <p:nvPr/>
          </p:nvSpPr>
          <p:spPr>
            <a:xfrm>
              <a:off x="959050" y="2351363"/>
              <a:ext cx="17275" cy="35475"/>
            </a:xfrm>
            <a:custGeom>
              <a:avLst/>
              <a:gdLst/>
              <a:ahLst/>
              <a:cxnLst/>
              <a:rect l="l" t="t" r="r" b="b"/>
              <a:pathLst>
                <a:path w="691" h="1419" extrusionOk="0">
                  <a:moveTo>
                    <a:pt x="691" y="1"/>
                  </a:moveTo>
                  <a:cubicBezTo>
                    <a:pt x="691" y="1"/>
                    <a:pt x="309" y="1"/>
                    <a:pt x="162" y="485"/>
                  </a:cubicBezTo>
                  <a:cubicBezTo>
                    <a:pt x="0" y="985"/>
                    <a:pt x="0" y="1367"/>
                    <a:pt x="0" y="1367"/>
                  </a:cubicBezTo>
                  <a:cubicBezTo>
                    <a:pt x="0" y="1367"/>
                    <a:pt x="60" y="1419"/>
                    <a:pt x="136" y="1419"/>
                  </a:cubicBezTo>
                  <a:cubicBezTo>
                    <a:pt x="241" y="1419"/>
                    <a:pt x="375" y="1320"/>
                    <a:pt x="426" y="853"/>
                  </a:cubicBezTo>
                  <a:cubicBezTo>
                    <a:pt x="515" y="45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0"/>
            <p:cNvSpPr/>
            <p:nvPr/>
          </p:nvSpPr>
          <p:spPr>
            <a:xfrm>
              <a:off x="802250" y="2334663"/>
              <a:ext cx="51075" cy="34300"/>
            </a:xfrm>
            <a:custGeom>
              <a:avLst/>
              <a:gdLst/>
              <a:ahLst/>
              <a:cxnLst/>
              <a:rect l="l" t="t" r="r" b="b"/>
              <a:pathLst>
                <a:path w="2043" h="1372" extrusionOk="0">
                  <a:moveTo>
                    <a:pt x="885" y="0"/>
                  </a:moveTo>
                  <a:cubicBezTo>
                    <a:pt x="197" y="0"/>
                    <a:pt x="1" y="654"/>
                    <a:pt x="1" y="654"/>
                  </a:cubicBezTo>
                  <a:cubicBezTo>
                    <a:pt x="253" y="1237"/>
                    <a:pt x="813" y="1372"/>
                    <a:pt x="1279" y="1372"/>
                  </a:cubicBezTo>
                  <a:cubicBezTo>
                    <a:pt x="1681" y="1372"/>
                    <a:pt x="2013" y="1271"/>
                    <a:pt x="2013" y="1271"/>
                  </a:cubicBezTo>
                  <a:cubicBezTo>
                    <a:pt x="2013" y="1271"/>
                    <a:pt x="2042" y="111"/>
                    <a:pt x="1014" y="8"/>
                  </a:cubicBezTo>
                  <a:cubicBezTo>
                    <a:pt x="969" y="3"/>
                    <a:pt x="926" y="0"/>
                    <a:pt x="885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0"/>
            <p:cNvSpPr/>
            <p:nvPr/>
          </p:nvSpPr>
          <p:spPr>
            <a:xfrm>
              <a:off x="805925" y="2350363"/>
              <a:ext cx="47775" cy="20125"/>
            </a:xfrm>
            <a:custGeom>
              <a:avLst/>
              <a:gdLst/>
              <a:ahLst/>
              <a:cxnLst/>
              <a:rect l="l" t="t" r="r" b="b"/>
              <a:pathLst>
                <a:path w="1911" h="805" extrusionOk="0">
                  <a:moveTo>
                    <a:pt x="1322" y="0"/>
                  </a:moveTo>
                  <a:cubicBezTo>
                    <a:pt x="1199" y="0"/>
                    <a:pt x="1056" y="17"/>
                    <a:pt x="897" y="41"/>
                  </a:cubicBezTo>
                  <a:cubicBezTo>
                    <a:pt x="412" y="99"/>
                    <a:pt x="1" y="276"/>
                    <a:pt x="1" y="276"/>
                  </a:cubicBezTo>
                  <a:cubicBezTo>
                    <a:pt x="1" y="276"/>
                    <a:pt x="412" y="804"/>
                    <a:pt x="897" y="804"/>
                  </a:cubicBezTo>
                  <a:cubicBezTo>
                    <a:pt x="1455" y="804"/>
                    <a:pt x="1910" y="746"/>
                    <a:pt x="1910" y="746"/>
                  </a:cubicBezTo>
                  <a:cubicBezTo>
                    <a:pt x="1910" y="746"/>
                    <a:pt x="1895" y="599"/>
                    <a:pt x="1807" y="276"/>
                  </a:cubicBezTo>
                  <a:cubicBezTo>
                    <a:pt x="1748" y="68"/>
                    <a:pt x="1576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0"/>
            <p:cNvSpPr/>
            <p:nvPr/>
          </p:nvSpPr>
          <p:spPr>
            <a:xfrm>
              <a:off x="810700" y="2354313"/>
              <a:ext cx="40425" cy="13150"/>
            </a:xfrm>
            <a:custGeom>
              <a:avLst/>
              <a:gdLst/>
              <a:ahLst/>
              <a:cxnLst/>
              <a:rect l="l" t="t" r="r" b="b"/>
              <a:pathLst>
                <a:path w="1617" h="526" extrusionOk="0">
                  <a:moveTo>
                    <a:pt x="985" y="0"/>
                  </a:moveTo>
                  <a:cubicBezTo>
                    <a:pt x="588" y="0"/>
                    <a:pt x="1" y="176"/>
                    <a:pt x="1" y="176"/>
                  </a:cubicBezTo>
                  <a:cubicBezTo>
                    <a:pt x="1" y="176"/>
                    <a:pt x="221" y="485"/>
                    <a:pt x="662" y="514"/>
                  </a:cubicBezTo>
                  <a:cubicBezTo>
                    <a:pt x="742" y="522"/>
                    <a:pt x="824" y="525"/>
                    <a:pt x="904" y="525"/>
                  </a:cubicBezTo>
                  <a:cubicBezTo>
                    <a:pt x="1278" y="525"/>
                    <a:pt x="1616" y="455"/>
                    <a:pt x="1616" y="455"/>
                  </a:cubicBezTo>
                  <a:cubicBezTo>
                    <a:pt x="1616" y="455"/>
                    <a:pt x="1587" y="309"/>
                    <a:pt x="1499" y="176"/>
                  </a:cubicBezTo>
                  <a:cubicBezTo>
                    <a:pt x="1425" y="44"/>
                    <a:pt x="1381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0"/>
            <p:cNvSpPr/>
            <p:nvPr/>
          </p:nvSpPr>
          <p:spPr>
            <a:xfrm>
              <a:off x="825400" y="2354663"/>
              <a:ext cx="12875" cy="1287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65" y="1"/>
                  </a:moveTo>
                  <a:cubicBezTo>
                    <a:pt x="118" y="1"/>
                    <a:pt x="0" y="118"/>
                    <a:pt x="0" y="251"/>
                  </a:cubicBezTo>
                  <a:cubicBezTo>
                    <a:pt x="0" y="397"/>
                    <a:pt x="118" y="515"/>
                    <a:pt x="265" y="515"/>
                  </a:cubicBezTo>
                  <a:cubicBezTo>
                    <a:pt x="397" y="515"/>
                    <a:pt x="514" y="397"/>
                    <a:pt x="514" y="251"/>
                  </a:cubicBezTo>
                  <a:cubicBezTo>
                    <a:pt x="514" y="118"/>
                    <a:pt x="39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0"/>
            <p:cNvSpPr/>
            <p:nvPr/>
          </p:nvSpPr>
          <p:spPr>
            <a:xfrm>
              <a:off x="802250" y="2322238"/>
              <a:ext cx="58950" cy="18150"/>
            </a:xfrm>
            <a:custGeom>
              <a:avLst/>
              <a:gdLst/>
              <a:ahLst/>
              <a:cxnLst/>
              <a:rect l="l" t="t" r="r" b="b"/>
              <a:pathLst>
                <a:path w="2358" h="726" extrusionOk="0">
                  <a:moveTo>
                    <a:pt x="1068" y="0"/>
                  </a:moveTo>
                  <a:cubicBezTo>
                    <a:pt x="907" y="0"/>
                    <a:pt x="749" y="33"/>
                    <a:pt x="603" y="108"/>
                  </a:cubicBezTo>
                  <a:cubicBezTo>
                    <a:pt x="162" y="343"/>
                    <a:pt x="1" y="725"/>
                    <a:pt x="1" y="725"/>
                  </a:cubicBezTo>
                  <a:cubicBezTo>
                    <a:pt x="1" y="725"/>
                    <a:pt x="371" y="299"/>
                    <a:pt x="875" y="299"/>
                  </a:cubicBezTo>
                  <a:cubicBezTo>
                    <a:pt x="949" y="299"/>
                    <a:pt x="1024" y="308"/>
                    <a:pt x="1102" y="328"/>
                  </a:cubicBezTo>
                  <a:cubicBezTo>
                    <a:pt x="1719" y="490"/>
                    <a:pt x="1631" y="490"/>
                    <a:pt x="1954" y="622"/>
                  </a:cubicBezTo>
                  <a:cubicBezTo>
                    <a:pt x="2032" y="656"/>
                    <a:pt x="2101" y="671"/>
                    <a:pt x="2155" y="671"/>
                  </a:cubicBezTo>
                  <a:cubicBezTo>
                    <a:pt x="2338" y="671"/>
                    <a:pt x="2357" y="499"/>
                    <a:pt x="1984" y="284"/>
                  </a:cubicBezTo>
                  <a:cubicBezTo>
                    <a:pt x="1703" y="120"/>
                    <a:pt x="1379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0"/>
            <p:cNvSpPr/>
            <p:nvPr/>
          </p:nvSpPr>
          <p:spPr>
            <a:xfrm>
              <a:off x="892575" y="2334663"/>
              <a:ext cx="51075" cy="34300"/>
            </a:xfrm>
            <a:custGeom>
              <a:avLst/>
              <a:gdLst/>
              <a:ahLst/>
              <a:cxnLst/>
              <a:rect l="l" t="t" r="r" b="b"/>
              <a:pathLst>
                <a:path w="2043" h="1372" extrusionOk="0">
                  <a:moveTo>
                    <a:pt x="1171" y="0"/>
                  </a:moveTo>
                  <a:cubicBezTo>
                    <a:pt x="1130" y="0"/>
                    <a:pt x="1088" y="3"/>
                    <a:pt x="1044" y="8"/>
                  </a:cubicBezTo>
                  <a:cubicBezTo>
                    <a:pt x="1" y="111"/>
                    <a:pt x="30" y="1271"/>
                    <a:pt x="30" y="1271"/>
                  </a:cubicBezTo>
                  <a:cubicBezTo>
                    <a:pt x="30" y="1271"/>
                    <a:pt x="362" y="1372"/>
                    <a:pt x="765" y="1372"/>
                  </a:cubicBezTo>
                  <a:cubicBezTo>
                    <a:pt x="1230" y="1372"/>
                    <a:pt x="1791" y="1237"/>
                    <a:pt x="2043" y="654"/>
                  </a:cubicBezTo>
                  <a:cubicBezTo>
                    <a:pt x="2043" y="654"/>
                    <a:pt x="1847" y="0"/>
                    <a:pt x="1171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0"/>
            <p:cNvSpPr/>
            <p:nvPr/>
          </p:nvSpPr>
          <p:spPr>
            <a:xfrm>
              <a:off x="892225" y="2350363"/>
              <a:ext cx="47750" cy="20125"/>
            </a:xfrm>
            <a:custGeom>
              <a:avLst/>
              <a:gdLst/>
              <a:ahLst/>
              <a:cxnLst/>
              <a:rect l="l" t="t" r="r" b="b"/>
              <a:pathLst>
                <a:path w="1910" h="805" extrusionOk="0">
                  <a:moveTo>
                    <a:pt x="588" y="0"/>
                  </a:moveTo>
                  <a:cubicBezTo>
                    <a:pt x="334" y="0"/>
                    <a:pt x="162" y="68"/>
                    <a:pt x="103" y="276"/>
                  </a:cubicBezTo>
                  <a:cubicBezTo>
                    <a:pt x="15" y="599"/>
                    <a:pt x="0" y="746"/>
                    <a:pt x="0" y="746"/>
                  </a:cubicBezTo>
                  <a:cubicBezTo>
                    <a:pt x="0" y="746"/>
                    <a:pt x="456" y="804"/>
                    <a:pt x="1014" y="804"/>
                  </a:cubicBezTo>
                  <a:cubicBezTo>
                    <a:pt x="1498" y="804"/>
                    <a:pt x="1910" y="276"/>
                    <a:pt x="1910" y="276"/>
                  </a:cubicBezTo>
                  <a:cubicBezTo>
                    <a:pt x="1910" y="276"/>
                    <a:pt x="1498" y="99"/>
                    <a:pt x="1014" y="41"/>
                  </a:cubicBezTo>
                  <a:cubicBezTo>
                    <a:pt x="855" y="17"/>
                    <a:pt x="71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70"/>
            <p:cNvSpPr/>
            <p:nvPr/>
          </p:nvSpPr>
          <p:spPr>
            <a:xfrm>
              <a:off x="895150" y="2354313"/>
              <a:ext cx="40050" cy="13150"/>
            </a:xfrm>
            <a:custGeom>
              <a:avLst/>
              <a:gdLst/>
              <a:ahLst/>
              <a:cxnLst/>
              <a:rect l="l" t="t" r="r" b="b"/>
              <a:pathLst>
                <a:path w="1602" h="526" extrusionOk="0">
                  <a:moveTo>
                    <a:pt x="618" y="0"/>
                  </a:moveTo>
                  <a:cubicBezTo>
                    <a:pt x="221" y="0"/>
                    <a:pt x="177" y="44"/>
                    <a:pt x="104" y="176"/>
                  </a:cubicBezTo>
                  <a:cubicBezTo>
                    <a:pt x="30" y="309"/>
                    <a:pt x="1" y="455"/>
                    <a:pt x="1" y="455"/>
                  </a:cubicBezTo>
                  <a:cubicBezTo>
                    <a:pt x="1" y="455"/>
                    <a:pt x="330" y="525"/>
                    <a:pt x="700" y="525"/>
                  </a:cubicBezTo>
                  <a:cubicBezTo>
                    <a:pt x="779" y="525"/>
                    <a:pt x="860" y="522"/>
                    <a:pt x="941" y="514"/>
                  </a:cubicBezTo>
                  <a:cubicBezTo>
                    <a:pt x="1396" y="485"/>
                    <a:pt x="1602" y="176"/>
                    <a:pt x="1602" y="176"/>
                  </a:cubicBezTo>
                  <a:cubicBezTo>
                    <a:pt x="1602" y="176"/>
                    <a:pt x="1014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70"/>
            <p:cNvSpPr/>
            <p:nvPr/>
          </p:nvSpPr>
          <p:spPr>
            <a:xfrm>
              <a:off x="908750" y="2354663"/>
              <a:ext cx="12875" cy="1287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0" y="1"/>
                  </a:moveTo>
                  <a:cubicBezTo>
                    <a:pt x="118" y="1"/>
                    <a:pt x="0" y="118"/>
                    <a:pt x="0" y="251"/>
                  </a:cubicBezTo>
                  <a:cubicBezTo>
                    <a:pt x="0" y="397"/>
                    <a:pt x="118" y="515"/>
                    <a:pt x="250" y="515"/>
                  </a:cubicBezTo>
                  <a:cubicBezTo>
                    <a:pt x="397" y="515"/>
                    <a:pt x="514" y="397"/>
                    <a:pt x="514" y="251"/>
                  </a:cubicBezTo>
                  <a:cubicBezTo>
                    <a:pt x="514" y="118"/>
                    <a:pt x="397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70"/>
            <p:cNvSpPr/>
            <p:nvPr/>
          </p:nvSpPr>
          <p:spPr>
            <a:xfrm>
              <a:off x="884725" y="2322238"/>
              <a:ext cx="58925" cy="18150"/>
            </a:xfrm>
            <a:custGeom>
              <a:avLst/>
              <a:gdLst/>
              <a:ahLst/>
              <a:cxnLst/>
              <a:rect l="l" t="t" r="r" b="b"/>
              <a:pathLst>
                <a:path w="2357" h="726" extrusionOk="0">
                  <a:moveTo>
                    <a:pt x="1289" y="0"/>
                  </a:moveTo>
                  <a:cubicBezTo>
                    <a:pt x="979" y="0"/>
                    <a:pt x="654" y="120"/>
                    <a:pt x="374" y="284"/>
                  </a:cubicBezTo>
                  <a:cubicBezTo>
                    <a:pt x="0" y="499"/>
                    <a:pt x="19" y="671"/>
                    <a:pt x="209" y="671"/>
                  </a:cubicBezTo>
                  <a:cubicBezTo>
                    <a:pt x="266" y="671"/>
                    <a:pt x="337" y="656"/>
                    <a:pt x="418" y="622"/>
                  </a:cubicBezTo>
                  <a:cubicBezTo>
                    <a:pt x="726" y="490"/>
                    <a:pt x="638" y="490"/>
                    <a:pt x="1255" y="328"/>
                  </a:cubicBezTo>
                  <a:cubicBezTo>
                    <a:pt x="1333" y="308"/>
                    <a:pt x="1409" y="299"/>
                    <a:pt x="1482" y="299"/>
                  </a:cubicBezTo>
                  <a:cubicBezTo>
                    <a:pt x="1987" y="299"/>
                    <a:pt x="2357" y="725"/>
                    <a:pt x="2357" y="725"/>
                  </a:cubicBezTo>
                  <a:cubicBezTo>
                    <a:pt x="2357" y="725"/>
                    <a:pt x="2195" y="343"/>
                    <a:pt x="1754" y="108"/>
                  </a:cubicBezTo>
                  <a:cubicBezTo>
                    <a:pt x="1609" y="33"/>
                    <a:pt x="1451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70"/>
            <p:cNvSpPr/>
            <p:nvPr/>
          </p:nvSpPr>
          <p:spPr>
            <a:xfrm>
              <a:off x="845950" y="2442438"/>
              <a:ext cx="54000" cy="13975"/>
            </a:xfrm>
            <a:custGeom>
              <a:avLst/>
              <a:gdLst/>
              <a:ahLst/>
              <a:cxnLst/>
              <a:rect l="l" t="t" r="r" b="b"/>
              <a:pathLst>
                <a:path w="2160" h="559" extrusionOk="0">
                  <a:moveTo>
                    <a:pt x="1" y="0"/>
                  </a:moveTo>
                  <a:cubicBezTo>
                    <a:pt x="1" y="0"/>
                    <a:pt x="441" y="544"/>
                    <a:pt x="970" y="558"/>
                  </a:cubicBezTo>
                  <a:lnTo>
                    <a:pt x="1249" y="558"/>
                  </a:lnTo>
                  <a:cubicBezTo>
                    <a:pt x="1778" y="544"/>
                    <a:pt x="2160" y="0"/>
                    <a:pt x="2160" y="0"/>
                  </a:cubicBezTo>
                  <a:lnTo>
                    <a:pt x="2160" y="0"/>
                  </a:lnTo>
                  <a:lnTo>
                    <a:pt x="1073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0"/>
            <p:cNvSpPr/>
            <p:nvPr/>
          </p:nvSpPr>
          <p:spPr>
            <a:xfrm>
              <a:off x="860275" y="2412313"/>
              <a:ext cx="25350" cy="8475"/>
            </a:xfrm>
            <a:custGeom>
              <a:avLst/>
              <a:gdLst/>
              <a:ahLst/>
              <a:cxnLst/>
              <a:rect l="l" t="t" r="r" b="b"/>
              <a:pathLst>
                <a:path w="1014" h="339" extrusionOk="0">
                  <a:moveTo>
                    <a:pt x="500" y="1"/>
                  </a:moveTo>
                  <a:cubicBezTo>
                    <a:pt x="221" y="1"/>
                    <a:pt x="74" y="250"/>
                    <a:pt x="0" y="339"/>
                  </a:cubicBezTo>
                  <a:lnTo>
                    <a:pt x="1014" y="339"/>
                  </a:lnTo>
                  <a:cubicBezTo>
                    <a:pt x="955" y="236"/>
                    <a:pt x="823" y="1"/>
                    <a:pt x="500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0"/>
            <p:cNvSpPr/>
            <p:nvPr/>
          </p:nvSpPr>
          <p:spPr>
            <a:xfrm>
              <a:off x="842650" y="2433788"/>
              <a:ext cx="60600" cy="11275"/>
            </a:xfrm>
            <a:custGeom>
              <a:avLst/>
              <a:gdLst/>
              <a:ahLst/>
              <a:cxnLst/>
              <a:rect l="l" t="t" r="r" b="b"/>
              <a:pathLst>
                <a:path w="2424" h="451" extrusionOk="0">
                  <a:moveTo>
                    <a:pt x="891" y="1"/>
                  </a:moveTo>
                  <a:cubicBezTo>
                    <a:pt x="807" y="1"/>
                    <a:pt x="713" y="21"/>
                    <a:pt x="617" y="82"/>
                  </a:cubicBezTo>
                  <a:cubicBezTo>
                    <a:pt x="325" y="247"/>
                    <a:pt x="76" y="258"/>
                    <a:pt x="15" y="258"/>
                  </a:cubicBezTo>
                  <a:cubicBezTo>
                    <a:pt x="5" y="258"/>
                    <a:pt x="0" y="258"/>
                    <a:pt x="0" y="258"/>
                  </a:cubicBezTo>
                  <a:lnTo>
                    <a:pt x="0" y="258"/>
                  </a:lnTo>
                  <a:cubicBezTo>
                    <a:pt x="116" y="388"/>
                    <a:pt x="642" y="451"/>
                    <a:pt x="1178" y="451"/>
                  </a:cubicBezTo>
                  <a:cubicBezTo>
                    <a:pt x="1729" y="451"/>
                    <a:pt x="2290" y="385"/>
                    <a:pt x="2424" y="258"/>
                  </a:cubicBezTo>
                  <a:lnTo>
                    <a:pt x="2424" y="258"/>
                  </a:lnTo>
                  <a:cubicBezTo>
                    <a:pt x="2424" y="258"/>
                    <a:pt x="2419" y="258"/>
                    <a:pt x="2410" y="258"/>
                  </a:cubicBezTo>
                  <a:cubicBezTo>
                    <a:pt x="2349" y="258"/>
                    <a:pt x="2102" y="247"/>
                    <a:pt x="1822" y="82"/>
                  </a:cubicBezTo>
                  <a:cubicBezTo>
                    <a:pt x="1721" y="21"/>
                    <a:pt x="1626" y="1"/>
                    <a:pt x="1541" y="1"/>
                  </a:cubicBezTo>
                  <a:cubicBezTo>
                    <a:pt x="1379" y="1"/>
                    <a:pt x="1258" y="77"/>
                    <a:pt x="1220" y="97"/>
                  </a:cubicBezTo>
                  <a:cubicBezTo>
                    <a:pt x="1181" y="77"/>
                    <a:pt x="1053" y="1"/>
                    <a:pt x="891" y="1"/>
                  </a:cubicBezTo>
                  <a:close/>
                </a:path>
              </a:pathLst>
            </a:custGeom>
            <a:solidFill>
              <a:srgbClr val="EA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0"/>
            <p:cNvSpPr/>
            <p:nvPr/>
          </p:nvSpPr>
          <p:spPr>
            <a:xfrm>
              <a:off x="837875" y="2435363"/>
              <a:ext cx="14350" cy="7450"/>
            </a:xfrm>
            <a:custGeom>
              <a:avLst/>
              <a:gdLst/>
              <a:ahLst/>
              <a:cxnLst/>
              <a:rect l="l" t="t" r="r" b="b"/>
              <a:pathLst>
                <a:path w="574" h="298" extrusionOk="0">
                  <a:moveTo>
                    <a:pt x="152" y="0"/>
                  </a:moveTo>
                  <a:cubicBezTo>
                    <a:pt x="123" y="0"/>
                    <a:pt x="96" y="15"/>
                    <a:pt x="74" y="48"/>
                  </a:cubicBezTo>
                  <a:cubicBezTo>
                    <a:pt x="1" y="122"/>
                    <a:pt x="250" y="283"/>
                    <a:pt x="412" y="298"/>
                  </a:cubicBezTo>
                  <a:cubicBezTo>
                    <a:pt x="573" y="298"/>
                    <a:pt x="529" y="166"/>
                    <a:pt x="529" y="166"/>
                  </a:cubicBezTo>
                  <a:lnTo>
                    <a:pt x="529" y="166"/>
                  </a:lnTo>
                  <a:cubicBezTo>
                    <a:pt x="529" y="166"/>
                    <a:pt x="519" y="167"/>
                    <a:pt x="503" y="167"/>
                  </a:cubicBezTo>
                  <a:cubicBezTo>
                    <a:pt x="454" y="167"/>
                    <a:pt x="349" y="158"/>
                    <a:pt x="294" y="92"/>
                  </a:cubicBezTo>
                  <a:cubicBezTo>
                    <a:pt x="249" y="38"/>
                    <a:pt x="198" y="0"/>
                    <a:pt x="152" y="0"/>
                  </a:cubicBezTo>
                  <a:close/>
                </a:path>
              </a:pathLst>
            </a:custGeom>
            <a:solidFill>
              <a:srgbClr val="EA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0"/>
            <p:cNvSpPr/>
            <p:nvPr/>
          </p:nvSpPr>
          <p:spPr>
            <a:xfrm>
              <a:off x="894050" y="2435363"/>
              <a:ext cx="13975" cy="7450"/>
            </a:xfrm>
            <a:custGeom>
              <a:avLst/>
              <a:gdLst/>
              <a:ahLst/>
              <a:cxnLst/>
              <a:rect l="l" t="t" r="r" b="b"/>
              <a:pathLst>
                <a:path w="559" h="298" extrusionOk="0">
                  <a:moveTo>
                    <a:pt x="412" y="0"/>
                  </a:moveTo>
                  <a:cubicBezTo>
                    <a:pt x="364" y="0"/>
                    <a:pt x="316" y="38"/>
                    <a:pt x="280" y="92"/>
                  </a:cubicBezTo>
                  <a:cubicBezTo>
                    <a:pt x="225" y="158"/>
                    <a:pt x="120" y="167"/>
                    <a:pt x="71" y="167"/>
                  </a:cubicBezTo>
                  <a:cubicBezTo>
                    <a:pt x="55" y="167"/>
                    <a:pt x="45" y="166"/>
                    <a:pt x="45" y="166"/>
                  </a:cubicBezTo>
                  <a:lnTo>
                    <a:pt x="45" y="166"/>
                  </a:lnTo>
                  <a:cubicBezTo>
                    <a:pt x="45" y="166"/>
                    <a:pt x="1" y="298"/>
                    <a:pt x="162" y="298"/>
                  </a:cubicBezTo>
                  <a:cubicBezTo>
                    <a:pt x="324" y="283"/>
                    <a:pt x="559" y="122"/>
                    <a:pt x="500" y="48"/>
                  </a:cubicBezTo>
                  <a:cubicBezTo>
                    <a:pt x="472" y="15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A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70"/>
            <p:cNvSpPr/>
            <p:nvPr/>
          </p:nvSpPr>
          <p:spPr>
            <a:xfrm>
              <a:off x="761125" y="2264338"/>
              <a:ext cx="36650" cy="90825"/>
            </a:xfrm>
            <a:custGeom>
              <a:avLst/>
              <a:gdLst/>
              <a:ahLst/>
              <a:cxnLst/>
              <a:rect l="l" t="t" r="r" b="b"/>
              <a:pathLst>
                <a:path w="1466" h="3633" extrusionOk="0">
                  <a:moveTo>
                    <a:pt x="588" y="1"/>
                  </a:moveTo>
                  <a:lnTo>
                    <a:pt x="1" y="324"/>
                  </a:lnTo>
                  <a:cubicBezTo>
                    <a:pt x="1" y="324"/>
                    <a:pt x="544" y="2512"/>
                    <a:pt x="809" y="3247"/>
                  </a:cubicBezTo>
                  <a:cubicBezTo>
                    <a:pt x="898" y="3515"/>
                    <a:pt x="1016" y="3632"/>
                    <a:pt x="1122" y="3632"/>
                  </a:cubicBezTo>
                  <a:cubicBezTo>
                    <a:pt x="1312" y="3632"/>
                    <a:pt x="1465" y="3254"/>
                    <a:pt x="1352" y="2688"/>
                  </a:cubicBezTo>
                  <a:cubicBezTo>
                    <a:pt x="1146" y="1660"/>
                    <a:pt x="588" y="1"/>
                    <a:pt x="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70"/>
            <p:cNvSpPr/>
            <p:nvPr/>
          </p:nvSpPr>
          <p:spPr>
            <a:xfrm>
              <a:off x="948500" y="2264338"/>
              <a:ext cx="36650" cy="90825"/>
            </a:xfrm>
            <a:custGeom>
              <a:avLst/>
              <a:gdLst/>
              <a:ahLst/>
              <a:cxnLst/>
              <a:rect l="l" t="t" r="r" b="b"/>
              <a:pathLst>
                <a:path w="1466" h="3633" extrusionOk="0">
                  <a:moveTo>
                    <a:pt x="878" y="1"/>
                  </a:moveTo>
                  <a:cubicBezTo>
                    <a:pt x="878" y="1"/>
                    <a:pt x="320" y="1660"/>
                    <a:pt x="114" y="2688"/>
                  </a:cubicBezTo>
                  <a:cubicBezTo>
                    <a:pt x="1" y="3254"/>
                    <a:pt x="154" y="3632"/>
                    <a:pt x="348" y="3632"/>
                  </a:cubicBezTo>
                  <a:cubicBezTo>
                    <a:pt x="457" y="3632"/>
                    <a:pt x="578" y="3515"/>
                    <a:pt x="672" y="3247"/>
                  </a:cubicBezTo>
                  <a:cubicBezTo>
                    <a:pt x="922" y="2512"/>
                    <a:pt x="1465" y="324"/>
                    <a:pt x="1465" y="324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0"/>
            <p:cNvSpPr/>
            <p:nvPr/>
          </p:nvSpPr>
          <p:spPr>
            <a:xfrm>
              <a:off x="769200" y="2190913"/>
              <a:ext cx="20225" cy="47025"/>
            </a:xfrm>
            <a:custGeom>
              <a:avLst/>
              <a:gdLst/>
              <a:ahLst/>
              <a:cxnLst/>
              <a:rect l="l" t="t" r="r" b="b"/>
              <a:pathLst>
                <a:path w="809" h="1881" extrusionOk="0">
                  <a:moveTo>
                    <a:pt x="265" y="0"/>
                  </a:moveTo>
                  <a:lnTo>
                    <a:pt x="1" y="206"/>
                  </a:lnTo>
                  <a:lnTo>
                    <a:pt x="515" y="1880"/>
                  </a:lnTo>
                  <a:lnTo>
                    <a:pt x="809" y="166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70"/>
            <p:cNvSpPr/>
            <p:nvPr/>
          </p:nvSpPr>
          <p:spPr>
            <a:xfrm>
              <a:off x="956100" y="2190913"/>
              <a:ext cx="20225" cy="47025"/>
            </a:xfrm>
            <a:custGeom>
              <a:avLst/>
              <a:gdLst/>
              <a:ahLst/>
              <a:cxnLst/>
              <a:rect l="l" t="t" r="r" b="b"/>
              <a:pathLst>
                <a:path w="809" h="1881" extrusionOk="0">
                  <a:moveTo>
                    <a:pt x="544" y="0"/>
                  </a:moveTo>
                  <a:lnTo>
                    <a:pt x="1" y="1660"/>
                  </a:lnTo>
                  <a:lnTo>
                    <a:pt x="309" y="1880"/>
                  </a:lnTo>
                  <a:lnTo>
                    <a:pt x="809" y="20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70"/>
            <p:cNvSpPr/>
            <p:nvPr/>
          </p:nvSpPr>
          <p:spPr>
            <a:xfrm>
              <a:off x="815100" y="2054738"/>
              <a:ext cx="113125" cy="202325"/>
            </a:xfrm>
            <a:custGeom>
              <a:avLst/>
              <a:gdLst/>
              <a:ahLst/>
              <a:cxnLst/>
              <a:rect l="l" t="t" r="r" b="b"/>
              <a:pathLst>
                <a:path w="4525" h="8093" extrusionOk="0">
                  <a:moveTo>
                    <a:pt x="2630" y="4698"/>
                  </a:moveTo>
                  <a:lnTo>
                    <a:pt x="2630" y="4698"/>
                  </a:lnTo>
                  <a:cubicBezTo>
                    <a:pt x="2630" y="4698"/>
                    <a:pt x="3555" y="4698"/>
                    <a:pt x="3908" y="5065"/>
                  </a:cubicBezTo>
                  <a:cubicBezTo>
                    <a:pt x="4226" y="5411"/>
                    <a:pt x="3945" y="5834"/>
                    <a:pt x="3630" y="5834"/>
                  </a:cubicBezTo>
                  <a:cubicBezTo>
                    <a:pt x="3610" y="5834"/>
                    <a:pt x="3590" y="5832"/>
                    <a:pt x="3570" y="5829"/>
                  </a:cubicBezTo>
                  <a:cubicBezTo>
                    <a:pt x="2571" y="5697"/>
                    <a:pt x="2630" y="4698"/>
                    <a:pt x="2630" y="4698"/>
                  </a:cubicBezTo>
                  <a:close/>
                  <a:moveTo>
                    <a:pt x="857" y="5208"/>
                  </a:moveTo>
                  <a:cubicBezTo>
                    <a:pt x="1597" y="5208"/>
                    <a:pt x="2219" y="5946"/>
                    <a:pt x="2219" y="5946"/>
                  </a:cubicBezTo>
                  <a:cubicBezTo>
                    <a:pt x="2219" y="5946"/>
                    <a:pt x="1832" y="6017"/>
                    <a:pt x="1429" y="6017"/>
                  </a:cubicBezTo>
                  <a:cubicBezTo>
                    <a:pt x="1193" y="6017"/>
                    <a:pt x="952" y="5993"/>
                    <a:pt x="779" y="5917"/>
                  </a:cubicBezTo>
                  <a:cubicBezTo>
                    <a:pt x="309" y="5726"/>
                    <a:pt x="265" y="5330"/>
                    <a:pt x="588" y="5241"/>
                  </a:cubicBezTo>
                  <a:cubicBezTo>
                    <a:pt x="679" y="5218"/>
                    <a:pt x="769" y="5208"/>
                    <a:pt x="857" y="5208"/>
                  </a:cubicBezTo>
                  <a:close/>
                  <a:moveTo>
                    <a:pt x="2071" y="1"/>
                  </a:moveTo>
                  <a:cubicBezTo>
                    <a:pt x="1993" y="1"/>
                    <a:pt x="1903" y="44"/>
                    <a:pt x="1807" y="174"/>
                  </a:cubicBezTo>
                  <a:cubicBezTo>
                    <a:pt x="1807" y="174"/>
                    <a:pt x="2028" y="2818"/>
                    <a:pt x="2028" y="3361"/>
                  </a:cubicBezTo>
                  <a:cubicBezTo>
                    <a:pt x="2028" y="3905"/>
                    <a:pt x="1998" y="4199"/>
                    <a:pt x="1837" y="4507"/>
                  </a:cubicBezTo>
                  <a:cubicBezTo>
                    <a:pt x="1675" y="4801"/>
                    <a:pt x="1719" y="4889"/>
                    <a:pt x="1117" y="4933"/>
                  </a:cubicBezTo>
                  <a:cubicBezTo>
                    <a:pt x="515" y="4977"/>
                    <a:pt x="148" y="4904"/>
                    <a:pt x="74" y="5491"/>
                  </a:cubicBezTo>
                  <a:cubicBezTo>
                    <a:pt x="1" y="6152"/>
                    <a:pt x="618" y="6240"/>
                    <a:pt x="1205" y="6387"/>
                  </a:cubicBezTo>
                  <a:cubicBezTo>
                    <a:pt x="1793" y="6519"/>
                    <a:pt x="2219" y="6461"/>
                    <a:pt x="2116" y="6813"/>
                  </a:cubicBezTo>
                  <a:cubicBezTo>
                    <a:pt x="2028" y="7092"/>
                    <a:pt x="1807" y="7856"/>
                    <a:pt x="1969" y="8003"/>
                  </a:cubicBezTo>
                  <a:cubicBezTo>
                    <a:pt x="2040" y="8067"/>
                    <a:pt x="2180" y="8092"/>
                    <a:pt x="2317" y="8092"/>
                  </a:cubicBezTo>
                  <a:cubicBezTo>
                    <a:pt x="2492" y="8092"/>
                    <a:pt x="2664" y="8052"/>
                    <a:pt x="2689" y="8003"/>
                  </a:cubicBezTo>
                  <a:cubicBezTo>
                    <a:pt x="2821" y="7768"/>
                    <a:pt x="2630" y="7092"/>
                    <a:pt x="2630" y="6945"/>
                  </a:cubicBezTo>
                  <a:cubicBezTo>
                    <a:pt x="2630" y="6637"/>
                    <a:pt x="2615" y="6255"/>
                    <a:pt x="2557" y="5609"/>
                  </a:cubicBezTo>
                  <a:lnTo>
                    <a:pt x="2557" y="5609"/>
                  </a:lnTo>
                  <a:cubicBezTo>
                    <a:pt x="2643" y="5646"/>
                    <a:pt x="3089" y="6176"/>
                    <a:pt x="3542" y="6176"/>
                  </a:cubicBezTo>
                  <a:cubicBezTo>
                    <a:pt x="3630" y="6176"/>
                    <a:pt x="3719" y="6156"/>
                    <a:pt x="3805" y="6108"/>
                  </a:cubicBezTo>
                  <a:cubicBezTo>
                    <a:pt x="4348" y="5800"/>
                    <a:pt x="4525" y="5021"/>
                    <a:pt x="4025" y="4727"/>
                  </a:cubicBezTo>
                  <a:cubicBezTo>
                    <a:pt x="3526" y="4419"/>
                    <a:pt x="2586" y="4360"/>
                    <a:pt x="2498" y="3655"/>
                  </a:cubicBezTo>
                  <a:cubicBezTo>
                    <a:pt x="2439" y="3170"/>
                    <a:pt x="2292" y="1614"/>
                    <a:pt x="2292" y="1202"/>
                  </a:cubicBezTo>
                  <a:cubicBezTo>
                    <a:pt x="2292" y="776"/>
                    <a:pt x="2322" y="160"/>
                    <a:pt x="2322" y="160"/>
                  </a:cubicBezTo>
                  <a:cubicBezTo>
                    <a:pt x="2322" y="160"/>
                    <a:pt x="2220" y="1"/>
                    <a:pt x="2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0"/>
            <p:cNvSpPr/>
            <p:nvPr/>
          </p:nvSpPr>
          <p:spPr>
            <a:xfrm>
              <a:off x="733950" y="2539738"/>
              <a:ext cx="284975" cy="114950"/>
            </a:xfrm>
            <a:custGeom>
              <a:avLst/>
              <a:gdLst/>
              <a:ahLst/>
              <a:cxnLst/>
              <a:rect l="l" t="t" r="r" b="b"/>
              <a:pathLst>
                <a:path w="11399" h="4598" extrusionOk="0">
                  <a:moveTo>
                    <a:pt x="1000" y="0"/>
                  </a:moveTo>
                  <a:cubicBezTo>
                    <a:pt x="632" y="103"/>
                    <a:pt x="295" y="235"/>
                    <a:pt x="1" y="412"/>
                  </a:cubicBezTo>
                  <a:cubicBezTo>
                    <a:pt x="750" y="2835"/>
                    <a:pt x="3012" y="4598"/>
                    <a:pt x="5685" y="4598"/>
                  </a:cubicBezTo>
                  <a:cubicBezTo>
                    <a:pt x="8388" y="4598"/>
                    <a:pt x="10679" y="2791"/>
                    <a:pt x="11399" y="324"/>
                  </a:cubicBezTo>
                  <a:cubicBezTo>
                    <a:pt x="11105" y="221"/>
                    <a:pt x="10738" y="133"/>
                    <a:pt x="10370" y="59"/>
                  </a:cubicBezTo>
                  <a:cubicBezTo>
                    <a:pt x="9798" y="2101"/>
                    <a:pt x="7932" y="3599"/>
                    <a:pt x="5700" y="3599"/>
                  </a:cubicBezTo>
                  <a:cubicBezTo>
                    <a:pt x="3453" y="3599"/>
                    <a:pt x="1558" y="2071"/>
                    <a:pt x="1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70"/>
            <p:cNvSpPr/>
            <p:nvPr/>
          </p:nvSpPr>
          <p:spPr>
            <a:xfrm>
              <a:off x="758925" y="2534963"/>
              <a:ext cx="234300" cy="94750"/>
            </a:xfrm>
            <a:custGeom>
              <a:avLst/>
              <a:gdLst/>
              <a:ahLst/>
              <a:cxnLst/>
              <a:rect l="l" t="t" r="r" b="b"/>
              <a:pathLst>
                <a:path w="9372" h="3790" extrusionOk="0">
                  <a:moveTo>
                    <a:pt x="838" y="1"/>
                  </a:moveTo>
                  <a:cubicBezTo>
                    <a:pt x="544" y="45"/>
                    <a:pt x="265" y="103"/>
                    <a:pt x="1" y="191"/>
                  </a:cubicBezTo>
                  <a:cubicBezTo>
                    <a:pt x="559" y="2262"/>
                    <a:pt x="2454" y="3790"/>
                    <a:pt x="4701" y="3790"/>
                  </a:cubicBezTo>
                  <a:cubicBezTo>
                    <a:pt x="6933" y="3790"/>
                    <a:pt x="8799" y="2292"/>
                    <a:pt x="9371" y="250"/>
                  </a:cubicBezTo>
                  <a:cubicBezTo>
                    <a:pt x="9092" y="191"/>
                    <a:pt x="8799" y="147"/>
                    <a:pt x="8534" y="103"/>
                  </a:cubicBezTo>
                  <a:cubicBezTo>
                    <a:pt x="8005" y="1719"/>
                    <a:pt x="6493" y="2879"/>
                    <a:pt x="4701" y="2879"/>
                  </a:cubicBezTo>
                  <a:cubicBezTo>
                    <a:pt x="2879" y="2879"/>
                    <a:pt x="1337" y="1660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70"/>
            <p:cNvSpPr/>
            <p:nvPr/>
          </p:nvSpPr>
          <p:spPr>
            <a:xfrm>
              <a:off x="779850" y="2532388"/>
              <a:ext cx="192450" cy="74575"/>
            </a:xfrm>
            <a:custGeom>
              <a:avLst/>
              <a:gdLst/>
              <a:ahLst/>
              <a:cxnLst/>
              <a:rect l="l" t="t" r="r" b="b"/>
              <a:pathLst>
                <a:path w="7698" h="2983" extrusionOk="0">
                  <a:moveTo>
                    <a:pt x="750" y="1"/>
                  </a:moveTo>
                  <a:cubicBezTo>
                    <a:pt x="486" y="30"/>
                    <a:pt x="236" y="59"/>
                    <a:pt x="1" y="104"/>
                  </a:cubicBezTo>
                  <a:cubicBezTo>
                    <a:pt x="500" y="1763"/>
                    <a:pt x="2042" y="2982"/>
                    <a:pt x="3864" y="2982"/>
                  </a:cubicBezTo>
                  <a:cubicBezTo>
                    <a:pt x="5656" y="2982"/>
                    <a:pt x="7168" y="1822"/>
                    <a:pt x="7697" y="206"/>
                  </a:cubicBezTo>
                  <a:cubicBezTo>
                    <a:pt x="7433" y="177"/>
                    <a:pt x="7198" y="148"/>
                    <a:pt x="7022" y="133"/>
                  </a:cubicBezTo>
                  <a:cubicBezTo>
                    <a:pt x="6537" y="1425"/>
                    <a:pt x="5303" y="2336"/>
                    <a:pt x="3849" y="2336"/>
                  </a:cubicBezTo>
                  <a:cubicBezTo>
                    <a:pt x="2336" y="2336"/>
                    <a:pt x="1191" y="1352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4" name="Google Shape;9594;p70"/>
          <p:cNvGrpSpPr/>
          <p:nvPr/>
        </p:nvGrpSpPr>
        <p:grpSpPr>
          <a:xfrm>
            <a:off x="2060060" y="3255849"/>
            <a:ext cx="1851024" cy="947962"/>
            <a:chOff x="5789675" y="1630050"/>
            <a:chExt cx="499750" cy="255950"/>
          </a:xfrm>
        </p:grpSpPr>
        <p:sp>
          <p:nvSpPr>
            <p:cNvPr id="9595" name="Google Shape;9595;p70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0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70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70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0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70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70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0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70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70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70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0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0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70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70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70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70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70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70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70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70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70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0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0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0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0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0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0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0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4" name="Google Shape;9624;p70"/>
          <p:cNvSpPr/>
          <p:nvPr/>
        </p:nvSpPr>
        <p:spPr>
          <a:xfrm>
            <a:off x="6341511" y="787347"/>
            <a:ext cx="693361" cy="196842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5" name="Google Shape;9625;p70"/>
          <p:cNvSpPr/>
          <p:nvPr/>
        </p:nvSpPr>
        <p:spPr>
          <a:xfrm>
            <a:off x="6130881" y="717924"/>
            <a:ext cx="508102" cy="508181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6" name="Google Shape;9626;p70"/>
          <p:cNvSpPr/>
          <p:nvPr/>
        </p:nvSpPr>
        <p:spPr>
          <a:xfrm>
            <a:off x="5648234" y="1048962"/>
            <a:ext cx="1039372" cy="196842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7" name="Google Shape;9627;p70"/>
          <p:cNvSpPr/>
          <p:nvPr/>
        </p:nvSpPr>
        <p:spPr>
          <a:xfrm>
            <a:off x="3425171" y="3077562"/>
            <a:ext cx="1131636" cy="214310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8" name="Google Shape;9628;p70"/>
          <p:cNvSpPr/>
          <p:nvPr/>
        </p:nvSpPr>
        <p:spPr>
          <a:xfrm>
            <a:off x="8226711" y="3372235"/>
            <a:ext cx="693361" cy="196842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9" name="Google Shape;9629;p70"/>
          <p:cNvSpPr/>
          <p:nvPr/>
        </p:nvSpPr>
        <p:spPr>
          <a:xfrm>
            <a:off x="142126" y="851078"/>
            <a:ext cx="1320928" cy="375025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0" name="Google Shape;9630;p70"/>
          <p:cNvGrpSpPr/>
          <p:nvPr/>
        </p:nvGrpSpPr>
        <p:grpSpPr>
          <a:xfrm>
            <a:off x="142135" y="2997200"/>
            <a:ext cx="870580" cy="375017"/>
            <a:chOff x="6826750" y="2226400"/>
            <a:chExt cx="1013598" cy="436625"/>
          </a:xfrm>
        </p:grpSpPr>
        <p:sp>
          <p:nvSpPr>
            <p:cNvPr id="9631" name="Google Shape;9631;p70"/>
            <p:cNvSpPr/>
            <p:nvPr/>
          </p:nvSpPr>
          <p:spPr>
            <a:xfrm>
              <a:off x="7298575" y="2354200"/>
              <a:ext cx="442500" cy="308825"/>
            </a:xfrm>
            <a:custGeom>
              <a:avLst/>
              <a:gdLst/>
              <a:ahLst/>
              <a:cxnLst/>
              <a:rect l="l" t="t" r="r" b="b"/>
              <a:pathLst>
                <a:path w="17700" h="12353" extrusionOk="0">
                  <a:moveTo>
                    <a:pt x="10282" y="0"/>
                  </a:moveTo>
                  <a:lnTo>
                    <a:pt x="1" y="12353"/>
                  </a:lnTo>
                  <a:lnTo>
                    <a:pt x="17700" y="12353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0"/>
            <p:cNvSpPr/>
            <p:nvPr/>
          </p:nvSpPr>
          <p:spPr>
            <a:xfrm>
              <a:off x="7398100" y="2354200"/>
              <a:ext cx="442125" cy="308825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70"/>
            <p:cNvSpPr/>
            <p:nvPr/>
          </p:nvSpPr>
          <p:spPr>
            <a:xfrm>
              <a:off x="7398223" y="2354200"/>
              <a:ext cx="442125" cy="308825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rgbClr val="D68934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70"/>
            <p:cNvSpPr/>
            <p:nvPr/>
          </p:nvSpPr>
          <p:spPr>
            <a:xfrm>
              <a:off x="7526975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70"/>
            <p:cNvSpPr/>
            <p:nvPr/>
          </p:nvSpPr>
          <p:spPr>
            <a:xfrm>
              <a:off x="7609600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0"/>
            <p:cNvSpPr/>
            <p:nvPr/>
          </p:nvSpPr>
          <p:spPr>
            <a:xfrm>
              <a:off x="7699550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70"/>
            <p:cNvSpPr/>
            <p:nvPr/>
          </p:nvSpPr>
          <p:spPr>
            <a:xfrm>
              <a:off x="7582050" y="26193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70"/>
            <p:cNvSpPr/>
            <p:nvPr/>
          </p:nvSpPr>
          <p:spPr>
            <a:xfrm>
              <a:off x="7559300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70"/>
            <p:cNvSpPr/>
            <p:nvPr/>
          </p:nvSpPr>
          <p:spPr>
            <a:xfrm>
              <a:off x="7605200" y="2523825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70"/>
            <p:cNvSpPr/>
            <p:nvPr/>
          </p:nvSpPr>
          <p:spPr>
            <a:xfrm>
              <a:off x="7517800" y="25238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70"/>
            <p:cNvSpPr/>
            <p:nvPr/>
          </p:nvSpPr>
          <p:spPr>
            <a:xfrm>
              <a:off x="7594550" y="24584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0"/>
            <p:cNvSpPr/>
            <p:nvPr/>
          </p:nvSpPr>
          <p:spPr>
            <a:xfrm>
              <a:off x="7538350" y="24735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0"/>
            <p:cNvSpPr/>
            <p:nvPr/>
          </p:nvSpPr>
          <p:spPr>
            <a:xfrm>
              <a:off x="7529175" y="24320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0"/>
            <p:cNvSpPr/>
            <p:nvPr/>
          </p:nvSpPr>
          <p:spPr>
            <a:xfrm>
              <a:off x="7568100" y="25407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0"/>
            <p:cNvSpPr/>
            <p:nvPr/>
          </p:nvSpPr>
          <p:spPr>
            <a:xfrm>
              <a:off x="7497225" y="25407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0"/>
            <p:cNvSpPr/>
            <p:nvPr/>
          </p:nvSpPr>
          <p:spPr>
            <a:xfrm>
              <a:off x="7556725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70"/>
            <p:cNvSpPr/>
            <p:nvPr/>
          </p:nvSpPr>
          <p:spPr>
            <a:xfrm>
              <a:off x="7615100" y="254072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1"/>
                  </a:moveTo>
                  <a:lnTo>
                    <a:pt x="1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70"/>
            <p:cNvSpPr/>
            <p:nvPr/>
          </p:nvSpPr>
          <p:spPr>
            <a:xfrm>
              <a:off x="7577275" y="26376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0"/>
            <p:cNvSpPr/>
            <p:nvPr/>
          </p:nvSpPr>
          <p:spPr>
            <a:xfrm>
              <a:off x="7671275" y="25895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0"/>
            <p:cNvSpPr/>
            <p:nvPr/>
          </p:nvSpPr>
          <p:spPr>
            <a:xfrm>
              <a:off x="7650725" y="24966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0"/>
            <p:cNvSpPr/>
            <p:nvPr/>
          </p:nvSpPr>
          <p:spPr>
            <a:xfrm>
              <a:off x="7626500" y="2473525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70"/>
            <p:cNvSpPr/>
            <p:nvPr/>
          </p:nvSpPr>
          <p:spPr>
            <a:xfrm>
              <a:off x="7566275" y="249665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70"/>
            <p:cNvSpPr/>
            <p:nvPr/>
          </p:nvSpPr>
          <p:spPr>
            <a:xfrm>
              <a:off x="7563325" y="24584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70"/>
            <p:cNvSpPr/>
            <p:nvPr/>
          </p:nvSpPr>
          <p:spPr>
            <a:xfrm>
              <a:off x="7547900" y="2394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70"/>
            <p:cNvSpPr/>
            <p:nvPr/>
          </p:nvSpPr>
          <p:spPr>
            <a:xfrm>
              <a:off x="7566275" y="241515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0"/>
            <p:cNvSpPr/>
            <p:nvPr/>
          </p:nvSpPr>
          <p:spPr>
            <a:xfrm>
              <a:off x="7526975" y="260095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70"/>
            <p:cNvSpPr/>
            <p:nvPr/>
          </p:nvSpPr>
          <p:spPr>
            <a:xfrm>
              <a:off x="7526975" y="25726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70"/>
            <p:cNvSpPr/>
            <p:nvPr/>
          </p:nvSpPr>
          <p:spPr>
            <a:xfrm>
              <a:off x="7699550" y="25895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70"/>
            <p:cNvSpPr/>
            <p:nvPr/>
          </p:nvSpPr>
          <p:spPr>
            <a:xfrm>
              <a:off x="7662100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0"/>
            <p:cNvSpPr/>
            <p:nvPr/>
          </p:nvSpPr>
          <p:spPr>
            <a:xfrm>
              <a:off x="7625750" y="258955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70"/>
            <p:cNvSpPr/>
            <p:nvPr/>
          </p:nvSpPr>
          <p:spPr>
            <a:xfrm>
              <a:off x="7729300" y="26204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70"/>
            <p:cNvSpPr/>
            <p:nvPr/>
          </p:nvSpPr>
          <p:spPr>
            <a:xfrm>
              <a:off x="6826750" y="2226400"/>
              <a:ext cx="625350" cy="436625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70"/>
            <p:cNvSpPr/>
            <p:nvPr/>
          </p:nvSpPr>
          <p:spPr>
            <a:xfrm>
              <a:off x="6967375" y="2226400"/>
              <a:ext cx="625000" cy="436625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0"/>
            <p:cNvSpPr/>
            <p:nvPr/>
          </p:nvSpPr>
          <p:spPr>
            <a:xfrm>
              <a:off x="7276175" y="26450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0"/>
            <p:cNvSpPr/>
            <p:nvPr/>
          </p:nvSpPr>
          <p:spPr>
            <a:xfrm>
              <a:off x="7358425" y="26450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0"/>
            <p:cNvSpPr/>
            <p:nvPr/>
          </p:nvSpPr>
          <p:spPr>
            <a:xfrm>
              <a:off x="7448775" y="26083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70"/>
            <p:cNvSpPr/>
            <p:nvPr/>
          </p:nvSpPr>
          <p:spPr>
            <a:xfrm>
              <a:off x="7331275" y="2626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0"/>
            <p:cNvSpPr/>
            <p:nvPr/>
          </p:nvSpPr>
          <p:spPr>
            <a:xfrm>
              <a:off x="7308500" y="26083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0"/>
            <p:cNvSpPr/>
            <p:nvPr/>
          </p:nvSpPr>
          <p:spPr>
            <a:xfrm>
              <a:off x="7354400" y="2531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0"/>
            <p:cNvSpPr/>
            <p:nvPr/>
          </p:nvSpPr>
          <p:spPr>
            <a:xfrm>
              <a:off x="7343750" y="2465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0"/>
            <p:cNvSpPr/>
            <p:nvPr/>
          </p:nvSpPr>
          <p:spPr>
            <a:xfrm>
              <a:off x="7317300" y="25480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70"/>
            <p:cNvSpPr/>
            <p:nvPr/>
          </p:nvSpPr>
          <p:spPr>
            <a:xfrm>
              <a:off x="7364300" y="25480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70"/>
            <p:cNvSpPr/>
            <p:nvPr/>
          </p:nvSpPr>
          <p:spPr>
            <a:xfrm>
              <a:off x="7326500" y="26450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0"/>
            <p:cNvSpPr/>
            <p:nvPr/>
          </p:nvSpPr>
          <p:spPr>
            <a:xfrm>
              <a:off x="7420500" y="25969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70"/>
            <p:cNvSpPr/>
            <p:nvPr/>
          </p:nvSpPr>
          <p:spPr>
            <a:xfrm>
              <a:off x="7151350" y="2596900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70"/>
            <p:cNvSpPr/>
            <p:nvPr/>
          </p:nvSpPr>
          <p:spPr>
            <a:xfrm>
              <a:off x="7399925" y="25036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0"/>
            <p:cNvSpPr/>
            <p:nvPr/>
          </p:nvSpPr>
          <p:spPr>
            <a:xfrm>
              <a:off x="7375700" y="248087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0"/>
            <p:cNvSpPr/>
            <p:nvPr/>
          </p:nvSpPr>
          <p:spPr>
            <a:xfrm>
              <a:off x="7276175" y="26083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0"/>
            <p:cNvSpPr/>
            <p:nvPr/>
          </p:nvSpPr>
          <p:spPr>
            <a:xfrm>
              <a:off x="7448775" y="25969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0"/>
            <p:cNvSpPr/>
            <p:nvPr/>
          </p:nvSpPr>
          <p:spPr>
            <a:xfrm>
              <a:off x="7411325" y="2579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0"/>
            <p:cNvSpPr/>
            <p:nvPr/>
          </p:nvSpPr>
          <p:spPr>
            <a:xfrm>
              <a:off x="7159775" y="2579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0"/>
            <p:cNvSpPr/>
            <p:nvPr/>
          </p:nvSpPr>
          <p:spPr>
            <a:xfrm>
              <a:off x="7374950" y="25969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0"/>
            <p:cNvSpPr/>
            <p:nvPr/>
          </p:nvSpPr>
          <p:spPr>
            <a:xfrm>
              <a:off x="7098100" y="25969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0"/>
            <p:cNvSpPr/>
            <p:nvPr/>
          </p:nvSpPr>
          <p:spPr>
            <a:xfrm>
              <a:off x="7478500" y="26277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70"/>
            <p:cNvSpPr/>
            <p:nvPr/>
          </p:nvSpPr>
          <p:spPr>
            <a:xfrm>
              <a:off x="7116450" y="25209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70"/>
            <p:cNvSpPr/>
            <p:nvPr/>
          </p:nvSpPr>
          <p:spPr>
            <a:xfrm>
              <a:off x="7154275" y="25480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0"/>
            <p:cNvSpPr/>
            <p:nvPr/>
          </p:nvSpPr>
          <p:spPr>
            <a:xfrm>
              <a:off x="7198700" y="25209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0"/>
            <p:cNvSpPr/>
            <p:nvPr/>
          </p:nvSpPr>
          <p:spPr>
            <a:xfrm>
              <a:off x="7289050" y="2484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70"/>
            <p:cNvSpPr/>
            <p:nvPr/>
          </p:nvSpPr>
          <p:spPr>
            <a:xfrm>
              <a:off x="7171175" y="250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70"/>
            <p:cNvSpPr/>
            <p:nvPr/>
          </p:nvSpPr>
          <p:spPr>
            <a:xfrm>
              <a:off x="7148400" y="2484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70"/>
            <p:cNvSpPr/>
            <p:nvPr/>
          </p:nvSpPr>
          <p:spPr>
            <a:xfrm>
              <a:off x="7194675" y="240707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70"/>
            <p:cNvSpPr/>
            <p:nvPr/>
          </p:nvSpPr>
          <p:spPr>
            <a:xfrm>
              <a:off x="7150600" y="23417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0"/>
            <p:cNvSpPr/>
            <p:nvPr/>
          </p:nvSpPr>
          <p:spPr>
            <a:xfrm>
              <a:off x="7157575" y="24243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0"/>
            <p:cNvSpPr/>
            <p:nvPr/>
          </p:nvSpPr>
          <p:spPr>
            <a:xfrm>
              <a:off x="7111325" y="24408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0"/>
            <p:cNvSpPr/>
            <p:nvPr/>
          </p:nvSpPr>
          <p:spPr>
            <a:xfrm>
              <a:off x="7204225" y="24243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70"/>
            <p:cNvSpPr/>
            <p:nvPr/>
          </p:nvSpPr>
          <p:spPr>
            <a:xfrm>
              <a:off x="7146200" y="23799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70"/>
            <p:cNvSpPr/>
            <p:nvPr/>
          </p:nvSpPr>
          <p:spPr>
            <a:xfrm>
              <a:off x="7296750" y="2407075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70"/>
            <p:cNvSpPr/>
            <p:nvPr/>
          </p:nvSpPr>
          <p:spPr>
            <a:xfrm>
              <a:off x="7264800" y="240707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0"/>
            <p:cNvSpPr/>
            <p:nvPr/>
          </p:nvSpPr>
          <p:spPr>
            <a:xfrm>
              <a:off x="7166775" y="25209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0"/>
            <p:cNvSpPr/>
            <p:nvPr/>
          </p:nvSpPr>
          <p:spPr>
            <a:xfrm>
              <a:off x="7206775" y="25480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0"/>
            <p:cNvSpPr/>
            <p:nvPr/>
          </p:nvSpPr>
          <p:spPr>
            <a:xfrm>
              <a:off x="7260400" y="247280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70"/>
            <p:cNvSpPr/>
            <p:nvPr/>
          </p:nvSpPr>
          <p:spPr>
            <a:xfrm>
              <a:off x="7239825" y="23799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70"/>
            <p:cNvSpPr/>
            <p:nvPr/>
          </p:nvSpPr>
          <p:spPr>
            <a:xfrm>
              <a:off x="7215600" y="2356750"/>
              <a:ext cx="22800" cy="8125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0"/>
            <p:cNvSpPr/>
            <p:nvPr/>
          </p:nvSpPr>
          <p:spPr>
            <a:xfrm>
              <a:off x="7180350" y="23207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0"/>
            <p:cNvSpPr/>
            <p:nvPr/>
          </p:nvSpPr>
          <p:spPr>
            <a:xfrm>
              <a:off x="7180350" y="227707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0"/>
            <p:cNvSpPr/>
            <p:nvPr/>
          </p:nvSpPr>
          <p:spPr>
            <a:xfrm>
              <a:off x="7116450" y="248417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0"/>
            <p:cNvSpPr/>
            <p:nvPr/>
          </p:nvSpPr>
          <p:spPr>
            <a:xfrm>
              <a:off x="7083050" y="248417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0"/>
            <p:cNvSpPr/>
            <p:nvPr/>
          </p:nvSpPr>
          <p:spPr>
            <a:xfrm>
              <a:off x="7289050" y="24728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0"/>
            <p:cNvSpPr/>
            <p:nvPr/>
          </p:nvSpPr>
          <p:spPr>
            <a:xfrm>
              <a:off x="7251225" y="2455900"/>
              <a:ext cx="41500" cy="7750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70"/>
            <p:cNvSpPr/>
            <p:nvPr/>
          </p:nvSpPr>
          <p:spPr>
            <a:xfrm>
              <a:off x="7198700" y="23061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70"/>
            <p:cNvSpPr/>
            <p:nvPr/>
          </p:nvSpPr>
          <p:spPr>
            <a:xfrm>
              <a:off x="7215225" y="24728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70"/>
            <p:cNvSpPr/>
            <p:nvPr/>
          </p:nvSpPr>
          <p:spPr>
            <a:xfrm>
              <a:off x="7183650" y="25969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0"/>
            <p:cNvSpPr/>
            <p:nvPr/>
          </p:nvSpPr>
          <p:spPr>
            <a:xfrm>
              <a:off x="7318775" y="2503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0"/>
            <p:cNvSpPr/>
            <p:nvPr/>
          </p:nvSpPr>
          <p:spPr>
            <a:xfrm>
              <a:off x="6860150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70"/>
            <p:cNvSpPr/>
            <p:nvPr/>
          </p:nvSpPr>
          <p:spPr>
            <a:xfrm>
              <a:off x="6950125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70"/>
            <p:cNvSpPr/>
            <p:nvPr/>
          </p:nvSpPr>
          <p:spPr>
            <a:xfrm>
              <a:off x="6921850" y="258955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70"/>
            <p:cNvSpPr/>
            <p:nvPr/>
          </p:nvSpPr>
          <p:spPr>
            <a:xfrm>
              <a:off x="6950125" y="2589550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6912675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6979850" y="26204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7049625" y="261527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70"/>
            <p:cNvSpPr/>
            <p:nvPr/>
          </p:nvSpPr>
          <p:spPr>
            <a:xfrm>
              <a:off x="6993075" y="260425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70"/>
            <p:cNvSpPr/>
            <p:nvPr/>
          </p:nvSpPr>
          <p:spPr>
            <a:xfrm>
              <a:off x="7080850" y="26494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6979850" y="258735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7049625" y="2632525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7299325" y="25682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6" name="Google Shape;9726;p70"/>
          <p:cNvGrpSpPr/>
          <p:nvPr/>
        </p:nvGrpSpPr>
        <p:grpSpPr>
          <a:xfrm>
            <a:off x="8249111" y="3819614"/>
            <a:ext cx="479286" cy="375002"/>
            <a:chOff x="5882745" y="3575304"/>
            <a:chExt cx="701326" cy="548730"/>
          </a:xfrm>
        </p:grpSpPr>
        <p:sp>
          <p:nvSpPr>
            <p:cNvPr id="9727" name="Google Shape;9727;p70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0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0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6" name="Google Shape;9736;p70"/>
          <p:cNvGrpSpPr/>
          <p:nvPr/>
        </p:nvGrpSpPr>
        <p:grpSpPr>
          <a:xfrm>
            <a:off x="7653311" y="3819614"/>
            <a:ext cx="479286" cy="375002"/>
            <a:chOff x="5882745" y="3575304"/>
            <a:chExt cx="701326" cy="548730"/>
          </a:xfrm>
        </p:grpSpPr>
        <p:sp>
          <p:nvSpPr>
            <p:cNvPr id="9737" name="Google Shape;9737;p70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70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70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6" name="Google Shape;9746;p70"/>
          <p:cNvGrpSpPr/>
          <p:nvPr/>
        </p:nvGrpSpPr>
        <p:grpSpPr>
          <a:xfrm>
            <a:off x="7057511" y="3819614"/>
            <a:ext cx="479286" cy="375002"/>
            <a:chOff x="5882745" y="3575304"/>
            <a:chExt cx="701326" cy="548730"/>
          </a:xfrm>
        </p:grpSpPr>
        <p:sp>
          <p:nvSpPr>
            <p:cNvPr id="9747" name="Google Shape;9747;p70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0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70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0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6" name="Google Shape;9756;p70"/>
          <p:cNvGrpSpPr/>
          <p:nvPr/>
        </p:nvGrpSpPr>
        <p:grpSpPr>
          <a:xfrm>
            <a:off x="101557" y="3676376"/>
            <a:ext cx="693378" cy="927660"/>
            <a:chOff x="1738550" y="1931500"/>
            <a:chExt cx="551175" cy="737350"/>
          </a:xfrm>
        </p:grpSpPr>
        <p:sp>
          <p:nvSpPr>
            <p:cNvPr id="9757" name="Google Shape;9757;p70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0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0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0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0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0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0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0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0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0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0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2" name="Google Shape;9792;p70"/>
          <p:cNvGrpSpPr/>
          <p:nvPr/>
        </p:nvGrpSpPr>
        <p:grpSpPr>
          <a:xfrm>
            <a:off x="645707" y="3676376"/>
            <a:ext cx="693378" cy="927660"/>
            <a:chOff x="1738550" y="1931500"/>
            <a:chExt cx="551175" cy="737350"/>
          </a:xfrm>
        </p:grpSpPr>
        <p:sp>
          <p:nvSpPr>
            <p:cNvPr id="9793" name="Google Shape;9793;p70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70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70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70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70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0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70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0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0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70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70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70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70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8" name="Google Shape;9828;p70"/>
          <p:cNvGrpSpPr/>
          <p:nvPr/>
        </p:nvGrpSpPr>
        <p:grpSpPr>
          <a:xfrm>
            <a:off x="1161457" y="3676376"/>
            <a:ext cx="693378" cy="927660"/>
            <a:chOff x="1738550" y="1931500"/>
            <a:chExt cx="551175" cy="737350"/>
          </a:xfrm>
        </p:grpSpPr>
        <p:sp>
          <p:nvSpPr>
            <p:cNvPr id="9829" name="Google Shape;9829;p70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0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0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70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0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0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70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70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9" name="Google Shape;920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to “WHY?”</a:t>
            </a:r>
            <a:endParaRPr dirty="0"/>
          </a:p>
        </p:txBody>
      </p:sp>
      <p:sp>
        <p:nvSpPr>
          <p:cNvPr id="9210" name="Google Shape;9210;p59"/>
          <p:cNvSpPr txBox="1">
            <a:spLocks noGrp="1"/>
          </p:cNvSpPr>
          <p:nvPr>
            <p:ph type="subTitle" idx="4294967295"/>
          </p:nvPr>
        </p:nvSpPr>
        <p:spPr>
          <a:xfrm>
            <a:off x="720000" y="1121575"/>
            <a:ext cx="7389527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Our </a:t>
            </a:r>
            <a:r>
              <a:rPr lang="en-US" b="1" dirty="0"/>
              <a:t>algorithm</a:t>
            </a:r>
            <a:r>
              <a:rPr lang="en-US" dirty="0"/>
              <a:t> efficiently works for both level of games (</a:t>
            </a:r>
            <a:r>
              <a:rPr lang="en-US" b="1" dirty="0"/>
              <a:t>LEVEL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: 10 Pawns, </a:t>
            </a:r>
            <a:r>
              <a:rPr lang="en-US" b="1" dirty="0"/>
              <a:t>LEVEL</a:t>
            </a:r>
            <a:r>
              <a:rPr lang="en-US" dirty="0"/>
              <a:t> </a:t>
            </a:r>
            <a:r>
              <a:rPr lang="en-US" b="1" dirty="0"/>
              <a:t>2</a:t>
            </a:r>
            <a:r>
              <a:rPr lang="en-US" dirty="0"/>
              <a:t>: 12 Pawns)</a:t>
            </a:r>
            <a:endParaRPr dirty="0"/>
          </a:p>
        </p:txBody>
      </p:sp>
      <p:sp>
        <p:nvSpPr>
          <p:cNvPr id="9212" name="Google Shape;9212;p59"/>
          <p:cNvSpPr txBox="1">
            <a:spLocks noGrp="1"/>
          </p:cNvSpPr>
          <p:nvPr>
            <p:ph type="subTitle" idx="4294967295"/>
          </p:nvPr>
        </p:nvSpPr>
        <p:spPr>
          <a:xfrm>
            <a:off x="721199" y="1532325"/>
            <a:ext cx="2982583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Efficient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User-Friendly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Less Time &amp; Space Complex</a:t>
            </a:r>
            <a:endParaRPr dirty="0"/>
          </a:p>
        </p:txBody>
      </p:sp>
      <p:sp>
        <p:nvSpPr>
          <p:cNvPr id="248" name="Google Shape;9209;p59">
            <a:extLst>
              <a:ext uri="{FF2B5EF4-FFF2-40B4-BE49-F238E27FC236}">
                <a16:creationId xmlns:a16="http://schemas.microsoft.com/office/drawing/2014/main" id="{D31BFAF4-A721-49D2-9D7A-BD06AC734F6F}"/>
              </a:ext>
            </a:extLst>
          </p:cNvPr>
          <p:cNvSpPr txBox="1">
            <a:spLocks/>
          </p:cNvSpPr>
          <p:nvPr/>
        </p:nvSpPr>
        <p:spPr>
          <a:xfrm>
            <a:off x="720000" y="2193120"/>
            <a:ext cx="45082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dirty="0"/>
              <a:t>Some Test Case: </a:t>
            </a:r>
            <a:r>
              <a:rPr lang="en-US" dirty="0">
                <a:sym typeface="Wingdings" panose="05000000000000000000" pitchFamily="2" charset="2"/>
              </a:rPr>
              <a:t> </a:t>
            </a:r>
            <a:endParaRPr lang="en-US" dirty="0"/>
          </a:p>
        </p:txBody>
      </p:sp>
      <p:sp>
        <p:nvSpPr>
          <p:cNvPr id="249" name="Google Shape;9209;p59">
            <a:extLst>
              <a:ext uri="{FF2B5EF4-FFF2-40B4-BE49-F238E27FC236}">
                <a16:creationId xmlns:a16="http://schemas.microsoft.com/office/drawing/2014/main" id="{AF3F9884-6E45-4916-87C7-047FA8C90DB5}"/>
              </a:ext>
            </a:extLst>
          </p:cNvPr>
          <p:cNvSpPr txBox="1">
            <a:spLocks/>
          </p:cNvSpPr>
          <p:nvPr/>
        </p:nvSpPr>
        <p:spPr>
          <a:xfrm>
            <a:off x="599512" y="2760225"/>
            <a:ext cx="8050229" cy="189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1400" dirty="0"/>
              <a:t>Time complexity of this game depends on the moves of players:</a:t>
            </a:r>
          </a:p>
          <a:p>
            <a:r>
              <a:rPr lang="en-US" sz="1400" dirty="0"/>
              <a:t>Here ‘N’ is number of moves taken by player before winning the game:</a:t>
            </a:r>
          </a:p>
          <a:p>
            <a:r>
              <a:rPr lang="en-US" sz="1400" dirty="0"/>
              <a:t>	</a:t>
            </a:r>
          </a:p>
          <a:p>
            <a:r>
              <a:rPr lang="en-US" sz="1400" dirty="0"/>
              <a:t>	Hence </a:t>
            </a:r>
            <a:r>
              <a:rPr lang="en-US" sz="1400" dirty="0">
                <a:sym typeface="Wingdings" panose="05000000000000000000" pitchFamily="2" charset="2"/>
              </a:rPr>
              <a:t> Time: O(N)</a:t>
            </a:r>
          </a:p>
          <a:p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000" dirty="0">
                <a:solidFill>
                  <a:schemeClr val="tx1"/>
                </a:solidFill>
                <a:sym typeface="Wingdings" panose="05000000000000000000" pitchFamily="2" charset="2"/>
              </a:rPr>
              <a:t>Since our best and worst case is going to be same, We can categorize our Big O Notation into Theta Notation.</a:t>
            </a:r>
          </a:p>
          <a:p>
            <a:endParaRPr lang="en-US" sz="1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chemeClr val="tx1"/>
                </a:solidFill>
                <a:sym typeface="Wingdings" panose="05000000000000000000" pitchFamily="2" charset="2"/>
              </a:rPr>
              <a:t>Best Case: </a:t>
            </a:r>
            <a:r>
              <a:rPr lang="en-US" sz="1000" b="0" dirty="0">
                <a:solidFill>
                  <a:schemeClr val="tx1"/>
                </a:solidFill>
                <a:sym typeface="Wingdings" panose="05000000000000000000" pitchFamily="2" charset="2"/>
              </a:rPr>
              <a:t>No Pawn swapped, No Move Get invalid error, Every Piece moves off the board in &lt;= 26 moves OR with &gt;= 130 score</a:t>
            </a:r>
          </a:p>
          <a:p>
            <a:endParaRPr lang="en-US" sz="10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000" dirty="0">
                <a:solidFill>
                  <a:schemeClr val="tx1"/>
                </a:solidFill>
                <a:sym typeface="Wingdings" panose="05000000000000000000" pitchFamily="2" charset="2"/>
              </a:rPr>
              <a:t>Worst Case: </a:t>
            </a:r>
            <a:r>
              <a:rPr lang="en-US" sz="1000" b="0" dirty="0">
                <a:solidFill>
                  <a:schemeClr val="tx1"/>
                </a:solidFill>
                <a:sym typeface="Wingdings" panose="05000000000000000000" pitchFamily="2" charset="2"/>
              </a:rPr>
              <a:t>All Pawn are Swapped, Each move gets invalid error, Every Piece moves off the Board in &gt;=130 moves OR &gt;= 650 score </a:t>
            </a:r>
          </a:p>
          <a:p>
            <a:endParaRPr lang="en-US" sz="1000" dirty="0">
              <a:sym typeface="Wingdings" panose="05000000000000000000" pitchFamily="2" charset="2"/>
            </a:endParaRPr>
          </a:p>
          <a:p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1" name="Google Shape;9521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Complexity</a:t>
            </a:r>
            <a:endParaRPr dirty="0"/>
          </a:p>
        </p:txBody>
      </p:sp>
      <p:graphicFrame>
        <p:nvGraphicFramePr>
          <p:cNvPr id="9522" name="Google Shape;9522;p68"/>
          <p:cNvGraphicFramePr/>
          <p:nvPr>
            <p:extLst>
              <p:ext uri="{D42A27DB-BD31-4B8C-83A1-F6EECF244321}">
                <p14:modId xmlns:p14="http://schemas.microsoft.com/office/powerpoint/2010/main" val="3432457628"/>
              </p:ext>
            </p:extLst>
          </p:nvPr>
        </p:nvGraphicFramePr>
        <p:xfrm>
          <a:off x="972463" y="1475235"/>
          <a:ext cx="7199075" cy="2900175"/>
        </p:xfrm>
        <a:graphic>
          <a:graphicData uri="http://schemas.openxmlformats.org/drawingml/2006/table">
            <a:tbl>
              <a:tblPr>
                <a:noFill/>
                <a:tableStyleId>{D7510181-5C4E-4DE0-AE96-DDF9BCEF4A42}</a:tableStyleId>
              </a:tblPr>
              <a:tblGrid>
                <a:gridCol w="18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2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Array</a:t>
                      </a:r>
                      <a:endParaRPr sz="2200" b="1" dirty="0">
                        <a:solidFill>
                          <a:schemeClr val="accent1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Linked-list</a:t>
                      </a:r>
                      <a:endParaRPr sz="2200" b="1" dirty="0">
                        <a:solidFill>
                          <a:schemeClr val="accent1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Difference</a:t>
                      </a:r>
                      <a:endParaRPr sz="2200" b="1" dirty="0">
                        <a:solidFill>
                          <a:schemeClr val="accent1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4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Test 1 – 10</a:t>
                      </a:r>
                      <a:endParaRPr sz="2200" b="1" dirty="0">
                        <a:solidFill>
                          <a:schemeClr val="accent1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0.014646667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0.014101667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-0.000545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Test 10 - 20</a:t>
                      </a:r>
                      <a:endParaRPr sz="2200" b="1" dirty="0">
                        <a:solidFill>
                          <a:schemeClr val="accent1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0.017765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0.023671667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0.005906667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>
                          <a:solidFill>
                            <a:schemeClr val="accent1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Test 20 - 30</a:t>
                      </a:r>
                      <a:endParaRPr sz="2200" b="1" dirty="0">
                        <a:solidFill>
                          <a:schemeClr val="accent1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204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0.017765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0.015486667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-0.002278333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8126A09-84E5-403A-A086-EB61DF44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71" y="539335"/>
            <a:ext cx="2159659" cy="70714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0" name="Google Shape;9300;p62"/>
          <p:cNvSpPr/>
          <p:nvPr/>
        </p:nvSpPr>
        <p:spPr>
          <a:xfrm flipH="1">
            <a:off x="3405772" y="3379125"/>
            <a:ext cx="1787014" cy="338423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1" name="Google Shape;9301;p62"/>
          <p:cNvSpPr txBox="1">
            <a:spLocks noGrp="1"/>
          </p:cNvSpPr>
          <p:nvPr>
            <p:ph type="title"/>
          </p:nvPr>
        </p:nvSpPr>
        <p:spPr>
          <a:xfrm>
            <a:off x="4954550" y="1566211"/>
            <a:ext cx="27432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Tablet </a:t>
            </a:r>
            <a:r>
              <a:rPr lang="en-US" dirty="0"/>
              <a:t>UI</a:t>
            </a:r>
            <a:endParaRPr dirty="0"/>
          </a:p>
        </p:txBody>
      </p:sp>
      <p:sp>
        <p:nvSpPr>
          <p:cNvPr id="9303" name="Google Shape;9303;p62"/>
          <p:cNvSpPr/>
          <p:nvPr/>
        </p:nvSpPr>
        <p:spPr>
          <a:xfrm flipH="1">
            <a:off x="1013420" y="595150"/>
            <a:ext cx="405805" cy="405868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4" name="Google Shape;9304;p62"/>
          <p:cNvSpPr/>
          <p:nvPr/>
        </p:nvSpPr>
        <p:spPr>
          <a:xfrm flipH="1">
            <a:off x="-932328" y="1397000"/>
            <a:ext cx="1787014" cy="338423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5" name="Google Shape;9305;p62"/>
          <p:cNvSpPr/>
          <p:nvPr/>
        </p:nvSpPr>
        <p:spPr>
          <a:xfrm rot="-5400000">
            <a:off x="1200645" y="792338"/>
            <a:ext cx="2697360" cy="3672365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6" name="Google Shape;9306;p62"/>
          <p:cNvSpPr/>
          <p:nvPr/>
        </p:nvSpPr>
        <p:spPr>
          <a:xfrm rot="-5400000">
            <a:off x="1227166" y="954554"/>
            <a:ext cx="2525938" cy="3347972"/>
          </a:xfrm>
          <a:custGeom>
            <a:avLst/>
            <a:gdLst/>
            <a:ahLst/>
            <a:cxnLst/>
            <a:rect l="l" t="t" r="r" b="b"/>
            <a:pathLst>
              <a:path w="134002" h="173605" extrusionOk="0">
                <a:moveTo>
                  <a:pt x="1" y="1"/>
                </a:moveTo>
                <a:lnTo>
                  <a:pt x="1" y="53821"/>
                </a:lnTo>
                <a:lnTo>
                  <a:pt x="1" y="127599"/>
                </a:lnTo>
                <a:lnTo>
                  <a:pt x="1" y="173605"/>
                </a:lnTo>
                <a:lnTo>
                  <a:pt x="134001" y="173605"/>
                </a:lnTo>
                <a:lnTo>
                  <a:pt x="134001" y="34615"/>
                </a:lnTo>
                <a:lnTo>
                  <a:pt x="1340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07" name="Google Shape;9307;p62"/>
          <p:cNvPicPr preferRelativeResize="0"/>
          <p:nvPr/>
        </p:nvPicPr>
        <p:blipFill rotWithShape="1">
          <a:blip r:embed="rId3"/>
          <a:srcRect l="9561" t="28201" r="9561" b="24323"/>
          <a:stretch/>
        </p:blipFill>
        <p:spPr>
          <a:xfrm>
            <a:off x="826170" y="1365571"/>
            <a:ext cx="3347972" cy="25259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301;p62">
            <a:extLst>
              <a:ext uri="{FF2B5EF4-FFF2-40B4-BE49-F238E27FC236}">
                <a16:creationId xmlns:a16="http://schemas.microsoft.com/office/drawing/2014/main" id="{4B03AAC6-D00B-4B17-96CC-B1E108B7501E}"/>
              </a:ext>
            </a:extLst>
          </p:cNvPr>
          <p:cNvSpPr txBox="1">
            <a:spLocks/>
          </p:cNvSpPr>
          <p:nvPr/>
        </p:nvSpPr>
        <p:spPr>
          <a:xfrm>
            <a:off x="5309117" y="2377942"/>
            <a:ext cx="2661013" cy="68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Using Dart &amp; Flutter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9315;p63">
            <a:extLst>
              <a:ext uri="{FF2B5EF4-FFF2-40B4-BE49-F238E27FC236}">
                <a16:creationId xmlns:a16="http://schemas.microsoft.com/office/drawing/2014/main" id="{3E704B98-F8BA-4C5D-BEB5-D78F29371E1A}"/>
              </a:ext>
            </a:extLst>
          </p:cNvPr>
          <p:cNvGrpSpPr/>
          <p:nvPr/>
        </p:nvGrpSpPr>
        <p:grpSpPr>
          <a:xfrm>
            <a:off x="3318941" y="988986"/>
            <a:ext cx="1834973" cy="3724678"/>
            <a:chOff x="5186401" y="494525"/>
            <a:chExt cx="1834973" cy="3724678"/>
          </a:xfrm>
        </p:grpSpPr>
        <p:sp>
          <p:nvSpPr>
            <p:cNvPr id="14" name="Google Shape;9316;p63">
              <a:extLst>
                <a:ext uri="{FF2B5EF4-FFF2-40B4-BE49-F238E27FC236}">
                  <a16:creationId xmlns:a16="http://schemas.microsoft.com/office/drawing/2014/main" id="{0B2FC59E-1FE4-469F-B55B-10CBE14305BA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317;p63">
              <a:extLst>
                <a:ext uri="{FF2B5EF4-FFF2-40B4-BE49-F238E27FC236}">
                  <a16:creationId xmlns:a16="http://schemas.microsoft.com/office/drawing/2014/main" id="{8A742922-273A-4B63-8B65-C1EE1B871F09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2" name="Google Shape;9312;p63"/>
          <p:cNvSpPr txBox="1">
            <a:spLocks noGrp="1"/>
          </p:cNvSpPr>
          <p:nvPr>
            <p:ph type="title"/>
          </p:nvPr>
        </p:nvSpPr>
        <p:spPr>
          <a:xfrm>
            <a:off x="720000" y="1236425"/>
            <a:ext cx="2743200" cy="13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 </a:t>
            </a:r>
            <a:r>
              <a:rPr lang="en-US" dirty="0"/>
              <a:t>UI</a:t>
            </a:r>
            <a:endParaRPr dirty="0"/>
          </a:p>
        </p:txBody>
      </p:sp>
      <p:sp>
        <p:nvSpPr>
          <p:cNvPr id="9314" name="Google Shape;9314;p63"/>
          <p:cNvSpPr/>
          <p:nvPr/>
        </p:nvSpPr>
        <p:spPr>
          <a:xfrm>
            <a:off x="527157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5" name="Google Shape;9315;p63"/>
          <p:cNvGrpSpPr/>
          <p:nvPr/>
        </p:nvGrpSpPr>
        <p:grpSpPr>
          <a:xfrm>
            <a:off x="5186401" y="709411"/>
            <a:ext cx="1834973" cy="3724678"/>
            <a:chOff x="5186401" y="494525"/>
            <a:chExt cx="1834973" cy="3724678"/>
          </a:xfrm>
        </p:grpSpPr>
        <p:sp>
          <p:nvSpPr>
            <p:cNvPr id="9316" name="Google Shape;9316;p63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7" name="Google Shape;9317;p63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18" name="Google Shape;9318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89243" y="891935"/>
            <a:ext cx="1429289" cy="317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087CC-9881-4AC1-BA60-28DA8C1C5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200" y="1094116"/>
            <a:ext cx="1473850" cy="3275222"/>
          </a:xfrm>
          <a:prstGeom prst="rect">
            <a:avLst/>
          </a:prstGeom>
        </p:spPr>
      </p:pic>
      <p:grpSp>
        <p:nvGrpSpPr>
          <p:cNvPr id="16" name="Google Shape;9315;p63">
            <a:extLst>
              <a:ext uri="{FF2B5EF4-FFF2-40B4-BE49-F238E27FC236}">
                <a16:creationId xmlns:a16="http://schemas.microsoft.com/office/drawing/2014/main" id="{A91CBCE2-87A3-4B67-B60B-D497CD3CD9BB}"/>
              </a:ext>
            </a:extLst>
          </p:cNvPr>
          <p:cNvGrpSpPr/>
          <p:nvPr/>
        </p:nvGrpSpPr>
        <p:grpSpPr>
          <a:xfrm>
            <a:off x="7123753" y="988986"/>
            <a:ext cx="1834973" cy="3724678"/>
            <a:chOff x="5186401" y="494525"/>
            <a:chExt cx="1834973" cy="3724678"/>
          </a:xfrm>
        </p:grpSpPr>
        <p:sp>
          <p:nvSpPr>
            <p:cNvPr id="17" name="Google Shape;9316;p63">
              <a:extLst>
                <a:ext uri="{FF2B5EF4-FFF2-40B4-BE49-F238E27FC236}">
                  <a16:creationId xmlns:a16="http://schemas.microsoft.com/office/drawing/2014/main" id="{DD22FF66-519B-421A-873F-E07882DA6B12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9317;p63">
              <a:extLst>
                <a:ext uri="{FF2B5EF4-FFF2-40B4-BE49-F238E27FC236}">
                  <a16:creationId xmlns:a16="http://schemas.microsoft.com/office/drawing/2014/main" id="{D5F2A202-5168-488A-BD6B-00B3D7A067D5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1FA725E-B375-4A1F-BCDF-E6915E184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314" y="1158867"/>
            <a:ext cx="1473849" cy="3275222"/>
          </a:xfrm>
          <a:prstGeom prst="rect">
            <a:avLst/>
          </a:prstGeom>
        </p:spPr>
      </p:pic>
      <p:sp>
        <p:nvSpPr>
          <p:cNvPr id="20" name="Google Shape;9301;p62">
            <a:extLst>
              <a:ext uri="{FF2B5EF4-FFF2-40B4-BE49-F238E27FC236}">
                <a16:creationId xmlns:a16="http://schemas.microsoft.com/office/drawing/2014/main" id="{CDEE9BD8-A537-4B96-96FD-13A452F08DE8}"/>
              </a:ext>
            </a:extLst>
          </p:cNvPr>
          <p:cNvSpPr txBox="1">
            <a:spLocks/>
          </p:cNvSpPr>
          <p:nvPr/>
        </p:nvSpPr>
        <p:spPr>
          <a:xfrm>
            <a:off x="441064" y="2105538"/>
            <a:ext cx="2661013" cy="68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Using Dart &amp; Flutter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2" name="Google Shape;9252;p61"/>
          <p:cNvGrpSpPr/>
          <p:nvPr/>
        </p:nvGrpSpPr>
        <p:grpSpPr>
          <a:xfrm>
            <a:off x="4874130" y="1260432"/>
            <a:ext cx="3432984" cy="2496295"/>
            <a:chOff x="331763" y="414153"/>
            <a:chExt cx="6903246" cy="5019697"/>
          </a:xfrm>
        </p:grpSpPr>
        <p:sp>
          <p:nvSpPr>
            <p:cNvPr id="9253" name="Google Shape;9253;p61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1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1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1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57" name="Google Shape;9257;p61"/>
          <p:cNvPicPr preferRelativeResize="0"/>
          <p:nvPr/>
        </p:nvPicPr>
        <p:blipFill rotWithShape="1">
          <a:blip r:embed="rId3"/>
          <a:srcRect l="26236" t="261" r="26951" b="-314"/>
          <a:stretch/>
        </p:blipFill>
        <p:spPr>
          <a:xfrm>
            <a:off x="5292663" y="1353014"/>
            <a:ext cx="2624990" cy="1990371"/>
          </a:xfrm>
          <a:prstGeom prst="rect">
            <a:avLst/>
          </a:prstGeom>
          <a:noFill/>
          <a:ln>
            <a:noFill/>
          </a:ln>
        </p:spPr>
      </p:pic>
      <p:sp>
        <p:nvSpPr>
          <p:cNvPr id="9258" name="Google Shape;9258;p61"/>
          <p:cNvSpPr txBox="1">
            <a:spLocks noGrp="1"/>
          </p:cNvSpPr>
          <p:nvPr>
            <p:ph type="title"/>
          </p:nvPr>
        </p:nvSpPr>
        <p:spPr>
          <a:xfrm>
            <a:off x="713225" y="1399925"/>
            <a:ext cx="2743200" cy="12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</a:t>
            </a:r>
            <a:r>
              <a:rPr lang="en-US" dirty="0"/>
              <a:t>UI</a:t>
            </a:r>
            <a:endParaRPr dirty="0"/>
          </a:p>
        </p:txBody>
      </p:sp>
      <p:grpSp>
        <p:nvGrpSpPr>
          <p:cNvPr id="9260" name="Google Shape;9260;p61"/>
          <p:cNvGrpSpPr/>
          <p:nvPr/>
        </p:nvGrpSpPr>
        <p:grpSpPr>
          <a:xfrm>
            <a:off x="4229014" y="3025291"/>
            <a:ext cx="951769" cy="1273330"/>
            <a:chOff x="1738550" y="1931500"/>
            <a:chExt cx="551175" cy="737350"/>
          </a:xfrm>
        </p:grpSpPr>
        <p:sp>
          <p:nvSpPr>
            <p:cNvPr id="9261" name="Google Shape;9261;p61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61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61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1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1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1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1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1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61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61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1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1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1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1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1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61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61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1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1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1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1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1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1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1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61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61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1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1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1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1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1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61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61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1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1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9301;p62">
            <a:extLst>
              <a:ext uri="{FF2B5EF4-FFF2-40B4-BE49-F238E27FC236}">
                <a16:creationId xmlns:a16="http://schemas.microsoft.com/office/drawing/2014/main" id="{ED4D9161-7F44-4162-83E2-2DBEBA6F2E29}"/>
              </a:ext>
            </a:extLst>
          </p:cNvPr>
          <p:cNvSpPr txBox="1">
            <a:spLocks/>
          </p:cNvSpPr>
          <p:nvPr/>
        </p:nvSpPr>
        <p:spPr>
          <a:xfrm>
            <a:off x="713225" y="2227537"/>
            <a:ext cx="2661013" cy="68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sz="2000" dirty="0"/>
              <a:t>Html, CSS, JavaScript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4" name="Google Shape;9884;p72"/>
          <p:cNvSpPr/>
          <p:nvPr/>
        </p:nvSpPr>
        <p:spPr>
          <a:xfrm>
            <a:off x="2169200" y="1749215"/>
            <a:ext cx="726900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5" name="Google Shape;9885;p72"/>
          <p:cNvSpPr txBox="1">
            <a:spLocks noGrp="1"/>
          </p:cNvSpPr>
          <p:nvPr>
            <p:ph type="subTitle" idx="3"/>
          </p:nvPr>
        </p:nvSpPr>
        <p:spPr>
          <a:xfrm>
            <a:off x="6102050" y="2576967"/>
            <a:ext cx="2286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Sadia Khalil</a:t>
            </a:r>
            <a:endParaRPr dirty="0"/>
          </a:p>
        </p:txBody>
      </p:sp>
      <p:sp>
        <p:nvSpPr>
          <p:cNvPr id="9886" name="Google Shape;9886;p72"/>
          <p:cNvSpPr txBox="1">
            <a:spLocks noGrp="1"/>
          </p:cNvSpPr>
          <p:nvPr>
            <p:ph type="subTitle" idx="4"/>
          </p:nvPr>
        </p:nvSpPr>
        <p:spPr>
          <a:xfrm>
            <a:off x="720000" y="2576967"/>
            <a:ext cx="22857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Mudassar Asif</a:t>
            </a:r>
            <a:endParaRPr dirty="0"/>
          </a:p>
        </p:txBody>
      </p:sp>
      <p:sp>
        <p:nvSpPr>
          <p:cNvPr id="9887" name="Google Shape;9887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889" name="Google Shape;9889;p72"/>
          <p:cNvSpPr txBox="1">
            <a:spLocks noGrp="1"/>
          </p:cNvSpPr>
          <p:nvPr>
            <p:ph type="subTitle" idx="2"/>
          </p:nvPr>
        </p:nvSpPr>
        <p:spPr>
          <a:xfrm>
            <a:off x="720205" y="2884991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  <a:endParaRPr dirty="0"/>
          </a:p>
        </p:txBody>
      </p:sp>
      <p:grpSp>
        <p:nvGrpSpPr>
          <p:cNvPr id="9891" name="Google Shape;9891;p72"/>
          <p:cNvGrpSpPr/>
          <p:nvPr/>
        </p:nvGrpSpPr>
        <p:grpSpPr>
          <a:xfrm>
            <a:off x="2305181" y="1833247"/>
            <a:ext cx="454942" cy="425936"/>
            <a:chOff x="2617525" y="2366575"/>
            <a:chExt cx="322700" cy="302125"/>
          </a:xfrm>
        </p:grpSpPr>
        <p:sp>
          <p:nvSpPr>
            <p:cNvPr id="9892" name="Google Shape;9892;p72"/>
            <p:cNvSpPr/>
            <p:nvPr/>
          </p:nvSpPr>
          <p:spPr>
            <a:xfrm>
              <a:off x="2617525" y="2366575"/>
              <a:ext cx="322700" cy="302125"/>
            </a:xfrm>
            <a:custGeom>
              <a:avLst/>
              <a:gdLst/>
              <a:ahLst/>
              <a:cxnLst/>
              <a:rect l="l" t="t" r="r" b="b"/>
              <a:pathLst>
                <a:path w="12908" h="12085" extrusionOk="0">
                  <a:moveTo>
                    <a:pt x="6174" y="861"/>
                  </a:moveTo>
                  <a:lnTo>
                    <a:pt x="6174" y="1866"/>
                  </a:lnTo>
                  <a:lnTo>
                    <a:pt x="4823" y="1866"/>
                  </a:lnTo>
                  <a:cubicBezTo>
                    <a:pt x="4557" y="1866"/>
                    <a:pt x="4315" y="1962"/>
                    <a:pt x="4127" y="2122"/>
                  </a:cubicBezTo>
                  <a:lnTo>
                    <a:pt x="4127" y="1555"/>
                  </a:lnTo>
                  <a:cubicBezTo>
                    <a:pt x="4127" y="1172"/>
                    <a:pt x="4440" y="861"/>
                    <a:pt x="4823" y="861"/>
                  </a:cubicBezTo>
                  <a:close/>
                  <a:moveTo>
                    <a:pt x="10952" y="3402"/>
                  </a:moveTo>
                  <a:cubicBezTo>
                    <a:pt x="11329" y="3402"/>
                    <a:pt x="11645" y="3664"/>
                    <a:pt x="11732" y="4017"/>
                  </a:cubicBezTo>
                  <a:lnTo>
                    <a:pt x="8134" y="4017"/>
                  </a:lnTo>
                  <a:cubicBezTo>
                    <a:pt x="8219" y="3664"/>
                    <a:pt x="8536" y="3402"/>
                    <a:pt x="8915" y="3402"/>
                  </a:cubicBezTo>
                  <a:close/>
                  <a:moveTo>
                    <a:pt x="378" y="4969"/>
                  </a:moveTo>
                  <a:cubicBezTo>
                    <a:pt x="832" y="5058"/>
                    <a:pt x="1176" y="5459"/>
                    <a:pt x="1176" y="5937"/>
                  </a:cubicBezTo>
                  <a:lnTo>
                    <a:pt x="1176" y="6197"/>
                  </a:lnTo>
                  <a:lnTo>
                    <a:pt x="378" y="6197"/>
                  </a:lnTo>
                  <a:lnTo>
                    <a:pt x="378" y="4969"/>
                  </a:lnTo>
                  <a:close/>
                  <a:moveTo>
                    <a:pt x="12529" y="4969"/>
                  </a:moveTo>
                  <a:lnTo>
                    <a:pt x="12529" y="6197"/>
                  </a:lnTo>
                  <a:lnTo>
                    <a:pt x="11728" y="6197"/>
                  </a:lnTo>
                  <a:lnTo>
                    <a:pt x="11728" y="5937"/>
                  </a:lnTo>
                  <a:cubicBezTo>
                    <a:pt x="11728" y="5457"/>
                    <a:pt x="12073" y="5056"/>
                    <a:pt x="12529" y="4969"/>
                  </a:cubicBezTo>
                  <a:close/>
                  <a:moveTo>
                    <a:pt x="6174" y="2243"/>
                  </a:moveTo>
                  <a:lnTo>
                    <a:pt x="6174" y="3330"/>
                  </a:lnTo>
                  <a:lnTo>
                    <a:pt x="5910" y="3330"/>
                  </a:lnTo>
                  <a:cubicBezTo>
                    <a:pt x="5805" y="3330"/>
                    <a:pt x="5720" y="3414"/>
                    <a:pt x="5720" y="3519"/>
                  </a:cubicBezTo>
                  <a:cubicBezTo>
                    <a:pt x="5720" y="3624"/>
                    <a:pt x="5805" y="3709"/>
                    <a:pt x="5910" y="3709"/>
                  </a:cubicBezTo>
                  <a:lnTo>
                    <a:pt x="6174" y="3709"/>
                  </a:lnTo>
                  <a:lnTo>
                    <a:pt x="6174" y="6312"/>
                  </a:lnTo>
                  <a:lnTo>
                    <a:pt x="5926" y="6312"/>
                  </a:lnTo>
                  <a:cubicBezTo>
                    <a:pt x="4934" y="6312"/>
                    <a:pt x="4127" y="5504"/>
                    <a:pt x="4127" y="4511"/>
                  </a:cubicBezTo>
                  <a:lnTo>
                    <a:pt x="4127" y="4405"/>
                  </a:lnTo>
                  <a:cubicBezTo>
                    <a:pt x="4127" y="4021"/>
                    <a:pt x="4440" y="3709"/>
                    <a:pt x="4823" y="3709"/>
                  </a:cubicBezTo>
                  <a:lnTo>
                    <a:pt x="5103" y="3709"/>
                  </a:lnTo>
                  <a:cubicBezTo>
                    <a:pt x="5206" y="3709"/>
                    <a:pt x="5291" y="3624"/>
                    <a:pt x="5291" y="3519"/>
                  </a:cubicBezTo>
                  <a:cubicBezTo>
                    <a:pt x="5291" y="3414"/>
                    <a:pt x="5206" y="3332"/>
                    <a:pt x="5103" y="3332"/>
                  </a:cubicBezTo>
                  <a:lnTo>
                    <a:pt x="4823" y="3332"/>
                  </a:lnTo>
                  <a:cubicBezTo>
                    <a:pt x="4557" y="3332"/>
                    <a:pt x="4315" y="3426"/>
                    <a:pt x="4127" y="3586"/>
                  </a:cubicBezTo>
                  <a:lnTo>
                    <a:pt x="4127" y="2938"/>
                  </a:lnTo>
                  <a:cubicBezTo>
                    <a:pt x="4127" y="2555"/>
                    <a:pt x="4440" y="2243"/>
                    <a:pt x="4823" y="2243"/>
                  </a:cubicBezTo>
                  <a:close/>
                  <a:moveTo>
                    <a:pt x="11754" y="4395"/>
                  </a:moveTo>
                  <a:lnTo>
                    <a:pt x="11754" y="4971"/>
                  </a:lnTo>
                  <a:cubicBezTo>
                    <a:pt x="11506" y="5217"/>
                    <a:pt x="11351" y="5560"/>
                    <a:pt x="11351" y="5937"/>
                  </a:cubicBezTo>
                  <a:lnTo>
                    <a:pt x="11351" y="6339"/>
                  </a:lnTo>
                  <a:cubicBezTo>
                    <a:pt x="10907" y="7047"/>
                    <a:pt x="10147" y="7504"/>
                    <a:pt x="9320" y="7571"/>
                  </a:cubicBezTo>
                  <a:lnTo>
                    <a:pt x="8743" y="6790"/>
                  </a:lnTo>
                  <a:cubicBezTo>
                    <a:pt x="8706" y="6741"/>
                    <a:pt x="8649" y="6715"/>
                    <a:pt x="8592" y="6715"/>
                  </a:cubicBezTo>
                  <a:cubicBezTo>
                    <a:pt x="8553" y="6715"/>
                    <a:pt x="8513" y="6727"/>
                    <a:pt x="8479" y="6752"/>
                  </a:cubicBezTo>
                  <a:cubicBezTo>
                    <a:pt x="8394" y="6813"/>
                    <a:pt x="8378" y="6932"/>
                    <a:pt x="8439" y="7016"/>
                  </a:cubicBezTo>
                  <a:lnTo>
                    <a:pt x="8856" y="7579"/>
                  </a:lnTo>
                  <a:lnTo>
                    <a:pt x="8110" y="7579"/>
                  </a:lnTo>
                  <a:lnTo>
                    <a:pt x="8110" y="4395"/>
                  </a:lnTo>
                  <a:close/>
                  <a:moveTo>
                    <a:pt x="12529" y="6577"/>
                  </a:moveTo>
                  <a:lnTo>
                    <a:pt x="12529" y="6817"/>
                  </a:lnTo>
                  <a:cubicBezTo>
                    <a:pt x="12529" y="8013"/>
                    <a:pt x="11730" y="9025"/>
                    <a:pt x="10637" y="9350"/>
                  </a:cubicBezTo>
                  <a:lnTo>
                    <a:pt x="9580" y="7922"/>
                  </a:lnTo>
                  <a:cubicBezTo>
                    <a:pt x="9947" y="7863"/>
                    <a:pt x="10302" y="7738"/>
                    <a:pt x="10625" y="7553"/>
                  </a:cubicBezTo>
                  <a:cubicBezTo>
                    <a:pt x="11038" y="7313"/>
                    <a:pt x="11389" y="6976"/>
                    <a:pt x="11650" y="6577"/>
                  </a:cubicBezTo>
                  <a:close/>
                  <a:moveTo>
                    <a:pt x="1257" y="6577"/>
                  </a:moveTo>
                  <a:cubicBezTo>
                    <a:pt x="1517" y="6976"/>
                    <a:pt x="1870" y="7313"/>
                    <a:pt x="2282" y="7553"/>
                  </a:cubicBezTo>
                  <a:cubicBezTo>
                    <a:pt x="2643" y="7760"/>
                    <a:pt x="3044" y="7892"/>
                    <a:pt x="3457" y="7938"/>
                  </a:cubicBezTo>
                  <a:lnTo>
                    <a:pt x="2391" y="9384"/>
                  </a:lnTo>
                  <a:cubicBezTo>
                    <a:pt x="1237" y="9100"/>
                    <a:pt x="378" y="8057"/>
                    <a:pt x="378" y="6817"/>
                  </a:cubicBezTo>
                  <a:lnTo>
                    <a:pt x="378" y="6577"/>
                  </a:lnTo>
                  <a:close/>
                  <a:moveTo>
                    <a:pt x="1539" y="10545"/>
                  </a:moveTo>
                  <a:cubicBezTo>
                    <a:pt x="1605" y="10545"/>
                    <a:pt x="1672" y="10569"/>
                    <a:pt x="1725" y="10616"/>
                  </a:cubicBezTo>
                  <a:cubicBezTo>
                    <a:pt x="1842" y="10719"/>
                    <a:pt x="1854" y="10896"/>
                    <a:pt x="1749" y="11013"/>
                  </a:cubicBezTo>
                  <a:lnTo>
                    <a:pt x="1138" y="11707"/>
                  </a:lnTo>
                  <a:lnTo>
                    <a:pt x="717" y="11332"/>
                  </a:lnTo>
                  <a:lnTo>
                    <a:pt x="1328" y="10640"/>
                  </a:lnTo>
                  <a:cubicBezTo>
                    <a:pt x="1383" y="10577"/>
                    <a:pt x="1461" y="10545"/>
                    <a:pt x="1539" y="10545"/>
                  </a:cubicBezTo>
                  <a:close/>
                  <a:moveTo>
                    <a:pt x="11529" y="10546"/>
                  </a:moveTo>
                  <a:cubicBezTo>
                    <a:pt x="11605" y="10552"/>
                    <a:pt x="11674" y="10584"/>
                    <a:pt x="11722" y="10640"/>
                  </a:cubicBezTo>
                  <a:lnTo>
                    <a:pt x="12337" y="11332"/>
                  </a:lnTo>
                  <a:lnTo>
                    <a:pt x="11914" y="11707"/>
                  </a:lnTo>
                  <a:lnTo>
                    <a:pt x="11301" y="11013"/>
                  </a:lnTo>
                  <a:cubicBezTo>
                    <a:pt x="11198" y="10896"/>
                    <a:pt x="11210" y="10719"/>
                    <a:pt x="11325" y="10616"/>
                  </a:cubicBezTo>
                  <a:cubicBezTo>
                    <a:pt x="11377" y="10570"/>
                    <a:pt x="11444" y="10546"/>
                    <a:pt x="11512" y="10546"/>
                  </a:cubicBezTo>
                  <a:close/>
                  <a:moveTo>
                    <a:pt x="6364" y="0"/>
                  </a:moveTo>
                  <a:cubicBezTo>
                    <a:pt x="6259" y="0"/>
                    <a:pt x="6174" y="85"/>
                    <a:pt x="6174" y="190"/>
                  </a:cubicBezTo>
                  <a:lnTo>
                    <a:pt x="6174" y="482"/>
                  </a:lnTo>
                  <a:lnTo>
                    <a:pt x="4823" y="482"/>
                  </a:lnTo>
                  <a:cubicBezTo>
                    <a:pt x="4230" y="482"/>
                    <a:pt x="3750" y="964"/>
                    <a:pt x="3750" y="1555"/>
                  </a:cubicBezTo>
                  <a:lnTo>
                    <a:pt x="3750" y="4511"/>
                  </a:lnTo>
                  <a:cubicBezTo>
                    <a:pt x="3750" y="5713"/>
                    <a:pt x="4726" y="6690"/>
                    <a:pt x="5926" y="6690"/>
                  </a:cubicBezTo>
                  <a:lnTo>
                    <a:pt x="6174" y="6690"/>
                  </a:lnTo>
                  <a:lnTo>
                    <a:pt x="6174" y="7581"/>
                  </a:lnTo>
                  <a:lnTo>
                    <a:pt x="5428" y="7581"/>
                  </a:lnTo>
                  <a:cubicBezTo>
                    <a:pt x="5323" y="7581"/>
                    <a:pt x="5238" y="7664"/>
                    <a:pt x="5238" y="7769"/>
                  </a:cubicBezTo>
                  <a:cubicBezTo>
                    <a:pt x="5238" y="7873"/>
                    <a:pt x="5323" y="7958"/>
                    <a:pt x="5428" y="7958"/>
                  </a:cubicBezTo>
                  <a:lnTo>
                    <a:pt x="9137" y="7958"/>
                  </a:lnTo>
                  <a:lnTo>
                    <a:pt x="10232" y="9436"/>
                  </a:lnTo>
                  <a:cubicBezTo>
                    <a:pt x="10119" y="9452"/>
                    <a:pt x="10004" y="9459"/>
                    <a:pt x="9887" y="9459"/>
                  </a:cubicBezTo>
                  <a:lnTo>
                    <a:pt x="3020" y="9459"/>
                  </a:lnTo>
                  <a:cubicBezTo>
                    <a:pt x="2949" y="9459"/>
                    <a:pt x="2879" y="9457"/>
                    <a:pt x="2810" y="9450"/>
                  </a:cubicBezTo>
                  <a:lnTo>
                    <a:pt x="3915" y="7958"/>
                  </a:lnTo>
                  <a:lnTo>
                    <a:pt x="4672" y="7958"/>
                  </a:lnTo>
                  <a:cubicBezTo>
                    <a:pt x="4776" y="7958"/>
                    <a:pt x="4861" y="7873"/>
                    <a:pt x="4861" y="7769"/>
                  </a:cubicBezTo>
                  <a:cubicBezTo>
                    <a:pt x="4861" y="7664"/>
                    <a:pt x="4776" y="7581"/>
                    <a:pt x="4672" y="7581"/>
                  </a:cubicBezTo>
                  <a:lnTo>
                    <a:pt x="4194" y="7581"/>
                  </a:lnTo>
                  <a:lnTo>
                    <a:pt x="4611" y="7016"/>
                  </a:lnTo>
                  <a:cubicBezTo>
                    <a:pt x="4674" y="6932"/>
                    <a:pt x="4655" y="6813"/>
                    <a:pt x="4573" y="6752"/>
                  </a:cubicBezTo>
                  <a:cubicBezTo>
                    <a:pt x="4539" y="6727"/>
                    <a:pt x="4499" y="6715"/>
                    <a:pt x="4459" y="6715"/>
                  </a:cubicBezTo>
                  <a:cubicBezTo>
                    <a:pt x="4401" y="6715"/>
                    <a:pt x="4345" y="6741"/>
                    <a:pt x="4309" y="6790"/>
                  </a:cubicBezTo>
                  <a:lnTo>
                    <a:pt x="3726" y="7579"/>
                  </a:lnTo>
                  <a:cubicBezTo>
                    <a:pt x="2844" y="7555"/>
                    <a:pt x="2022" y="7085"/>
                    <a:pt x="1554" y="6335"/>
                  </a:cubicBezTo>
                  <a:lnTo>
                    <a:pt x="1554" y="5937"/>
                  </a:lnTo>
                  <a:cubicBezTo>
                    <a:pt x="1554" y="5185"/>
                    <a:pt x="941" y="4574"/>
                    <a:pt x="188" y="4574"/>
                  </a:cubicBezTo>
                  <a:cubicBezTo>
                    <a:pt x="85" y="4574"/>
                    <a:pt x="1" y="4659"/>
                    <a:pt x="1" y="4762"/>
                  </a:cubicBezTo>
                  <a:lnTo>
                    <a:pt x="1" y="6817"/>
                  </a:lnTo>
                  <a:cubicBezTo>
                    <a:pt x="1" y="7956"/>
                    <a:pt x="634" y="8952"/>
                    <a:pt x="1570" y="9465"/>
                  </a:cubicBezTo>
                  <a:lnTo>
                    <a:pt x="188" y="9465"/>
                  </a:lnTo>
                  <a:cubicBezTo>
                    <a:pt x="85" y="9465"/>
                    <a:pt x="1" y="9549"/>
                    <a:pt x="1" y="9654"/>
                  </a:cubicBezTo>
                  <a:cubicBezTo>
                    <a:pt x="1" y="9759"/>
                    <a:pt x="85" y="9844"/>
                    <a:pt x="188" y="9844"/>
                  </a:cubicBezTo>
                  <a:lnTo>
                    <a:pt x="2050" y="9844"/>
                  </a:lnTo>
                  <a:lnTo>
                    <a:pt x="1777" y="10211"/>
                  </a:lnTo>
                  <a:cubicBezTo>
                    <a:pt x="1702" y="10182"/>
                    <a:pt x="1622" y="10168"/>
                    <a:pt x="1542" y="10168"/>
                  </a:cubicBezTo>
                  <a:cubicBezTo>
                    <a:pt x="1358" y="10168"/>
                    <a:pt x="1176" y="10243"/>
                    <a:pt x="1045" y="10390"/>
                  </a:cubicBezTo>
                  <a:lnTo>
                    <a:pt x="432" y="11082"/>
                  </a:lnTo>
                  <a:cubicBezTo>
                    <a:pt x="295" y="11239"/>
                    <a:pt x="309" y="11477"/>
                    <a:pt x="465" y="11614"/>
                  </a:cubicBezTo>
                  <a:lnTo>
                    <a:pt x="888" y="11990"/>
                  </a:lnTo>
                  <a:cubicBezTo>
                    <a:pt x="959" y="12052"/>
                    <a:pt x="1049" y="12084"/>
                    <a:pt x="1138" y="12084"/>
                  </a:cubicBezTo>
                  <a:cubicBezTo>
                    <a:pt x="1241" y="12084"/>
                    <a:pt x="1346" y="12042"/>
                    <a:pt x="1421" y="11957"/>
                  </a:cubicBezTo>
                  <a:lnTo>
                    <a:pt x="2034" y="11264"/>
                  </a:lnTo>
                  <a:cubicBezTo>
                    <a:pt x="2241" y="11030"/>
                    <a:pt x="2251" y="10687"/>
                    <a:pt x="2076" y="10443"/>
                  </a:cubicBezTo>
                  <a:lnTo>
                    <a:pt x="2520" y="9844"/>
                  </a:lnTo>
                  <a:lnTo>
                    <a:pt x="10532" y="9844"/>
                  </a:lnTo>
                  <a:lnTo>
                    <a:pt x="10976" y="10443"/>
                  </a:lnTo>
                  <a:cubicBezTo>
                    <a:pt x="10800" y="10687"/>
                    <a:pt x="10811" y="11030"/>
                    <a:pt x="11018" y="11264"/>
                  </a:cubicBezTo>
                  <a:lnTo>
                    <a:pt x="11631" y="11957"/>
                  </a:lnTo>
                  <a:cubicBezTo>
                    <a:pt x="11698" y="12032"/>
                    <a:pt x="11791" y="12078"/>
                    <a:pt x="11892" y="12084"/>
                  </a:cubicBezTo>
                  <a:lnTo>
                    <a:pt x="11914" y="12084"/>
                  </a:lnTo>
                  <a:cubicBezTo>
                    <a:pt x="12006" y="12084"/>
                    <a:pt x="12093" y="12052"/>
                    <a:pt x="12164" y="11990"/>
                  </a:cubicBezTo>
                  <a:lnTo>
                    <a:pt x="12587" y="11614"/>
                  </a:lnTo>
                  <a:cubicBezTo>
                    <a:pt x="12743" y="11477"/>
                    <a:pt x="12757" y="11239"/>
                    <a:pt x="12620" y="11082"/>
                  </a:cubicBezTo>
                  <a:lnTo>
                    <a:pt x="12006" y="10390"/>
                  </a:lnTo>
                  <a:cubicBezTo>
                    <a:pt x="11889" y="10257"/>
                    <a:pt x="11728" y="10179"/>
                    <a:pt x="11553" y="10168"/>
                  </a:cubicBezTo>
                  <a:cubicBezTo>
                    <a:pt x="11539" y="10168"/>
                    <a:pt x="11526" y="10167"/>
                    <a:pt x="11512" y="10167"/>
                  </a:cubicBezTo>
                  <a:cubicBezTo>
                    <a:pt x="11430" y="10167"/>
                    <a:pt x="11349" y="10183"/>
                    <a:pt x="11274" y="10211"/>
                  </a:cubicBezTo>
                  <a:lnTo>
                    <a:pt x="11002" y="9844"/>
                  </a:lnTo>
                  <a:lnTo>
                    <a:pt x="12718" y="9844"/>
                  </a:lnTo>
                  <a:cubicBezTo>
                    <a:pt x="12823" y="9844"/>
                    <a:pt x="12908" y="9759"/>
                    <a:pt x="12908" y="9654"/>
                  </a:cubicBezTo>
                  <a:cubicBezTo>
                    <a:pt x="12908" y="9549"/>
                    <a:pt x="12823" y="9465"/>
                    <a:pt x="12718" y="9465"/>
                  </a:cubicBezTo>
                  <a:lnTo>
                    <a:pt x="11337" y="9465"/>
                  </a:lnTo>
                  <a:cubicBezTo>
                    <a:pt x="12273" y="8952"/>
                    <a:pt x="12908" y="7956"/>
                    <a:pt x="12908" y="6817"/>
                  </a:cubicBezTo>
                  <a:lnTo>
                    <a:pt x="12908" y="4762"/>
                  </a:lnTo>
                  <a:cubicBezTo>
                    <a:pt x="12908" y="4659"/>
                    <a:pt x="12819" y="4574"/>
                    <a:pt x="12716" y="4574"/>
                  </a:cubicBezTo>
                  <a:cubicBezTo>
                    <a:pt x="12507" y="4574"/>
                    <a:pt x="12309" y="4620"/>
                    <a:pt x="12132" y="4705"/>
                  </a:cubicBezTo>
                  <a:cubicBezTo>
                    <a:pt x="12132" y="4705"/>
                    <a:pt x="12132" y="4241"/>
                    <a:pt x="12129" y="4231"/>
                  </a:cubicBezTo>
                  <a:cubicBezTo>
                    <a:pt x="12132" y="4223"/>
                    <a:pt x="12132" y="4215"/>
                    <a:pt x="12132" y="4205"/>
                  </a:cubicBezTo>
                  <a:cubicBezTo>
                    <a:pt x="12132" y="3554"/>
                    <a:pt x="11603" y="3025"/>
                    <a:pt x="10952" y="3025"/>
                  </a:cubicBezTo>
                  <a:lnTo>
                    <a:pt x="8915" y="3025"/>
                  </a:lnTo>
                  <a:cubicBezTo>
                    <a:pt x="8263" y="3025"/>
                    <a:pt x="7733" y="3554"/>
                    <a:pt x="7733" y="4205"/>
                  </a:cubicBezTo>
                  <a:lnTo>
                    <a:pt x="7733" y="7581"/>
                  </a:lnTo>
                  <a:lnTo>
                    <a:pt x="6551" y="7581"/>
                  </a:lnTo>
                  <a:lnTo>
                    <a:pt x="6551" y="190"/>
                  </a:lnTo>
                  <a:cubicBezTo>
                    <a:pt x="6551" y="85"/>
                    <a:pt x="6466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2"/>
            <p:cNvSpPr/>
            <p:nvPr/>
          </p:nvSpPr>
          <p:spPr>
            <a:xfrm>
              <a:off x="2705675" y="2632575"/>
              <a:ext cx="41000" cy="9450"/>
            </a:xfrm>
            <a:custGeom>
              <a:avLst/>
              <a:gdLst/>
              <a:ahLst/>
              <a:cxnLst/>
              <a:rect l="l" t="t" r="r" b="b"/>
              <a:pathLst>
                <a:path w="1640" h="378" extrusionOk="0">
                  <a:moveTo>
                    <a:pt x="190" y="0"/>
                  </a:moveTo>
                  <a:cubicBezTo>
                    <a:pt x="85" y="0"/>
                    <a:pt x="0" y="85"/>
                    <a:pt x="0" y="188"/>
                  </a:cubicBezTo>
                  <a:cubicBezTo>
                    <a:pt x="0" y="293"/>
                    <a:pt x="85" y="377"/>
                    <a:pt x="190" y="377"/>
                  </a:cubicBezTo>
                  <a:lnTo>
                    <a:pt x="1450" y="377"/>
                  </a:lnTo>
                  <a:cubicBezTo>
                    <a:pt x="1555" y="377"/>
                    <a:pt x="1640" y="293"/>
                    <a:pt x="1640" y="188"/>
                  </a:cubicBezTo>
                  <a:cubicBezTo>
                    <a:pt x="1640" y="85"/>
                    <a:pt x="1555" y="0"/>
                    <a:pt x="1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2"/>
            <p:cNvSpPr/>
            <p:nvPr/>
          </p:nvSpPr>
          <p:spPr>
            <a:xfrm>
              <a:off x="2805700" y="2650975"/>
              <a:ext cx="41825" cy="9450"/>
            </a:xfrm>
            <a:custGeom>
              <a:avLst/>
              <a:gdLst/>
              <a:ahLst/>
              <a:cxnLst/>
              <a:rect l="l" t="t" r="r" b="b"/>
              <a:pathLst>
                <a:path w="1673" h="378" extrusionOk="0">
                  <a:moveTo>
                    <a:pt x="190" y="0"/>
                  </a:moveTo>
                  <a:cubicBezTo>
                    <a:pt x="85" y="0"/>
                    <a:pt x="0" y="85"/>
                    <a:pt x="0" y="188"/>
                  </a:cubicBezTo>
                  <a:cubicBezTo>
                    <a:pt x="0" y="293"/>
                    <a:pt x="85" y="378"/>
                    <a:pt x="190" y="378"/>
                  </a:cubicBezTo>
                  <a:lnTo>
                    <a:pt x="1483" y="378"/>
                  </a:lnTo>
                  <a:cubicBezTo>
                    <a:pt x="1587" y="378"/>
                    <a:pt x="1672" y="293"/>
                    <a:pt x="1672" y="188"/>
                  </a:cubicBezTo>
                  <a:cubicBezTo>
                    <a:pt x="1672" y="85"/>
                    <a:pt x="1587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5" name="Google Shape;9895;p72"/>
          <p:cNvSpPr/>
          <p:nvPr/>
        </p:nvSpPr>
        <p:spPr>
          <a:xfrm>
            <a:off x="6211850" y="1749215"/>
            <a:ext cx="726900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6" name="Google Shape;9896;p72"/>
          <p:cNvGrpSpPr/>
          <p:nvPr/>
        </p:nvGrpSpPr>
        <p:grpSpPr>
          <a:xfrm>
            <a:off x="6347820" y="1831044"/>
            <a:ext cx="454942" cy="430341"/>
            <a:chOff x="4210325" y="2945875"/>
            <a:chExt cx="322700" cy="305250"/>
          </a:xfrm>
        </p:grpSpPr>
        <p:sp>
          <p:nvSpPr>
            <p:cNvPr id="9897" name="Google Shape;9897;p72"/>
            <p:cNvSpPr/>
            <p:nvPr/>
          </p:nvSpPr>
          <p:spPr>
            <a:xfrm>
              <a:off x="4462050" y="3097775"/>
              <a:ext cx="9350" cy="9400"/>
            </a:xfrm>
            <a:custGeom>
              <a:avLst/>
              <a:gdLst/>
              <a:ahLst/>
              <a:cxnLst/>
              <a:rect l="l" t="t" r="r" b="b"/>
              <a:pathLst>
                <a:path w="374" h="376" extrusionOk="0">
                  <a:moveTo>
                    <a:pt x="186" y="1"/>
                  </a:moveTo>
                  <a:cubicBezTo>
                    <a:pt x="83" y="1"/>
                    <a:pt x="1" y="85"/>
                    <a:pt x="1" y="188"/>
                  </a:cubicBezTo>
                  <a:cubicBezTo>
                    <a:pt x="1" y="291"/>
                    <a:pt x="83" y="376"/>
                    <a:pt x="186" y="376"/>
                  </a:cubicBezTo>
                  <a:cubicBezTo>
                    <a:pt x="291" y="376"/>
                    <a:pt x="374" y="291"/>
                    <a:pt x="374" y="188"/>
                  </a:cubicBezTo>
                  <a:cubicBezTo>
                    <a:pt x="374" y="85"/>
                    <a:pt x="291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2"/>
            <p:cNvSpPr/>
            <p:nvPr/>
          </p:nvSpPr>
          <p:spPr>
            <a:xfrm>
              <a:off x="4479100" y="3097775"/>
              <a:ext cx="9400" cy="9400"/>
            </a:xfrm>
            <a:custGeom>
              <a:avLst/>
              <a:gdLst/>
              <a:ahLst/>
              <a:cxnLst/>
              <a:rect l="l" t="t" r="r" b="b"/>
              <a:pathLst>
                <a:path w="376" h="376" extrusionOk="0">
                  <a:moveTo>
                    <a:pt x="188" y="1"/>
                  </a:moveTo>
                  <a:cubicBezTo>
                    <a:pt x="85" y="1"/>
                    <a:pt x="0" y="85"/>
                    <a:pt x="0" y="188"/>
                  </a:cubicBezTo>
                  <a:cubicBezTo>
                    <a:pt x="0" y="291"/>
                    <a:pt x="85" y="376"/>
                    <a:pt x="188" y="376"/>
                  </a:cubicBezTo>
                  <a:cubicBezTo>
                    <a:pt x="291" y="376"/>
                    <a:pt x="375" y="291"/>
                    <a:pt x="375" y="188"/>
                  </a:cubicBezTo>
                  <a:cubicBezTo>
                    <a:pt x="375" y="85"/>
                    <a:pt x="291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72"/>
            <p:cNvSpPr/>
            <p:nvPr/>
          </p:nvSpPr>
          <p:spPr>
            <a:xfrm>
              <a:off x="4277275" y="3043525"/>
              <a:ext cx="40600" cy="26300"/>
            </a:xfrm>
            <a:custGeom>
              <a:avLst/>
              <a:gdLst/>
              <a:ahLst/>
              <a:cxnLst/>
              <a:rect l="l" t="t" r="r" b="b"/>
              <a:pathLst>
                <a:path w="1624" h="1052" extrusionOk="0">
                  <a:moveTo>
                    <a:pt x="192" y="1"/>
                  </a:moveTo>
                  <a:cubicBezTo>
                    <a:pt x="87" y="1"/>
                    <a:pt x="0" y="87"/>
                    <a:pt x="0" y="192"/>
                  </a:cubicBezTo>
                  <a:lnTo>
                    <a:pt x="0" y="860"/>
                  </a:lnTo>
                  <a:cubicBezTo>
                    <a:pt x="0" y="967"/>
                    <a:pt x="87" y="1051"/>
                    <a:pt x="192" y="1051"/>
                  </a:cubicBezTo>
                  <a:cubicBezTo>
                    <a:pt x="299" y="1051"/>
                    <a:pt x="383" y="967"/>
                    <a:pt x="383" y="860"/>
                  </a:cubicBezTo>
                  <a:lnTo>
                    <a:pt x="383" y="384"/>
                  </a:lnTo>
                  <a:lnTo>
                    <a:pt x="1241" y="384"/>
                  </a:lnTo>
                  <a:lnTo>
                    <a:pt x="1241" y="834"/>
                  </a:lnTo>
                  <a:cubicBezTo>
                    <a:pt x="1241" y="939"/>
                    <a:pt x="1327" y="1025"/>
                    <a:pt x="1432" y="1025"/>
                  </a:cubicBezTo>
                  <a:cubicBezTo>
                    <a:pt x="1537" y="1025"/>
                    <a:pt x="1624" y="939"/>
                    <a:pt x="1624" y="834"/>
                  </a:cubicBezTo>
                  <a:lnTo>
                    <a:pt x="1624" y="192"/>
                  </a:lnTo>
                  <a:cubicBezTo>
                    <a:pt x="1624" y="87"/>
                    <a:pt x="1537" y="1"/>
                    <a:pt x="1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72"/>
            <p:cNvSpPr/>
            <p:nvPr/>
          </p:nvSpPr>
          <p:spPr>
            <a:xfrm>
              <a:off x="4366050" y="3078950"/>
              <a:ext cx="24575" cy="37550"/>
            </a:xfrm>
            <a:custGeom>
              <a:avLst/>
              <a:gdLst/>
              <a:ahLst/>
              <a:cxnLst/>
              <a:rect l="l" t="t" r="r" b="b"/>
              <a:pathLst>
                <a:path w="983" h="1502" extrusionOk="0">
                  <a:moveTo>
                    <a:pt x="212" y="0"/>
                  </a:moveTo>
                  <a:cubicBezTo>
                    <a:pt x="162" y="0"/>
                    <a:pt x="113" y="19"/>
                    <a:pt x="75" y="58"/>
                  </a:cubicBezTo>
                  <a:cubicBezTo>
                    <a:pt x="1" y="133"/>
                    <a:pt x="3" y="254"/>
                    <a:pt x="77" y="328"/>
                  </a:cubicBezTo>
                  <a:lnTo>
                    <a:pt x="600" y="845"/>
                  </a:lnTo>
                  <a:lnTo>
                    <a:pt x="600" y="1310"/>
                  </a:lnTo>
                  <a:cubicBezTo>
                    <a:pt x="600" y="1415"/>
                    <a:pt x="684" y="1502"/>
                    <a:pt x="791" y="1502"/>
                  </a:cubicBezTo>
                  <a:cubicBezTo>
                    <a:pt x="896" y="1502"/>
                    <a:pt x="983" y="1415"/>
                    <a:pt x="983" y="1310"/>
                  </a:cubicBezTo>
                  <a:lnTo>
                    <a:pt x="983" y="764"/>
                  </a:lnTo>
                  <a:cubicBezTo>
                    <a:pt x="983" y="713"/>
                    <a:pt x="963" y="663"/>
                    <a:pt x="926" y="627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2"/>
            <p:cNvSpPr/>
            <p:nvPr/>
          </p:nvSpPr>
          <p:spPr>
            <a:xfrm>
              <a:off x="4403325" y="3092850"/>
              <a:ext cx="40100" cy="19275"/>
            </a:xfrm>
            <a:custGeom>
              <a:avLst/>
              <a:gdLst/>
              <a:ahLst/>
              <a:cxnLst/>
              <a:rect l="l" t="t" r="r" b="b"/>
              <a:pathLst>
                <a:path w="1604" h="771" extrusionOk="0">
                  <a:moveTo>
                    <a:pt x="1005" y="0"/>
                  </a:moveTo>
                  <a:lnTo>
                    <a:pt x="192" y="6"/>
                  </a:lnTo>
                  <a:cubicBezTo>
                    <a:pt x="85" y="6"/>
                    <a:pt x="0" y="93"/>
                    <a:pt x="0" y="198"/>
                  </a:cubicBezTo>
                  <a:cubicBezTo>
                    <a:pt x="2" y="305"/>
                    <a:pt x="87" y="389"/>
                    <a:pt x="192" y="389"/>
                  </a:cubicBezTo>
                  <a:lnTo>
                    <a:pt x="194" y="389"/>
                  </a:lnTo>
                  <a:lnTo>
                    <a:pt x="928" y="385"/>
                  </a:lnTo>
                  <a:lnTo>
                    <a:pt x="1257" y="714"/>
                  </a:lnTo>
                  <a:cubicBezTo>
                    <a:pt x="1295" y="752"/>
                    <a:pt x="1343" y="771"/>
                    <a:pt x="1392" y="771"/>
                  </a:cubicBezTo>
                  <a:cubicBezTo>
                    <a:pt x="1442" y="771"/>
                    <a:pt x="1491" y="752"/>
                    <a:pt x="1527" y="714"/>
                  </a:cubicBezTo>
                  <a:cubicBezTo>
                    <a:pt x="1604" y="639"/>
                    <a:pt x="1604" y="518"/>
                    <a:pt x="1527" y="444"/>
                  </a:cubicBezTo>
                  <a:lnTo>
                    <a:pt x="1142" y="57"/>
                  </a:lnTo>
                  <a:cubicBezTo>
                    <a:pt x="1105" y="20"/>
                    <a:pt x="1055" y="0"/>
                    <a:pt x="1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2"/>
            <p:cNvSpPr/>
            <p:nvPr/>
          </p:nvSpPr>
          <p:spPr>
            <a:xfrm>
              <a:off x="4276000" y="3094250"/>
              <a:ext cx="42425" cy="24075"/>
            </a:xfrm>
            <a:custGeom>
              <a:avLst/>
              <a:gdLst/>
              <a:ahLst/>
              <a:cxnLst/>
              <a:rect l="l" t="t" r="r" b="b"/>
              <a:pathLst>
                <a:path w="1697" h="963" extrusionOk="0">
                  <a:moveTo>
                    <a:pt x="1483" y="0"/>
                  </a:moveTo>
                  <a:cubicBezTo>
                    <a:pt x="1438" y="0"/>
                    <a:pt x="1393" y="16"/>
                    <a:pt x="1356" y="47"/>
                  </a:cubicBezTo>
                  <a:lnTo>
                    <a:pt x="751" y="579"/>
                  </a:lnTo>
                  <a:lnTo>
                    <a:pt x="192" y="579"/>
                  </a:lnTo>
                  <a:cubicBezTo>
                    <a:pt x="88" y="579"/>
                    <a:pt x="1" y="664"/>
                    <a:pt x="1" y="771"/>
                  </a:cubicBezTo>
                  <a:cubicBezTo>
                    <a:pt x="1" y="876"/>
                    <a:pt x="88" y="963"/>
                    <a:pt x="192" y="963"/>
                  </a:cubicBezTo>
                  <a:lnTo>
                    <a:pt x="824" y="963"/>
                  </a:lnTo>
                  <a:cubicBezTo>
                    <a:pt x="870" y="963"/>
                    <a:pt x="914" y="944"/>
                    <a:pt x="949" y="914"/>
                  </a:cubicBezTo>
                  <a:lnTo>
                    <a:pt x="1610" y="335"/>
                  </a:lnTo>
                  <a:cubicBezTo>
                    <a:pt x="1689" y="267"/>
                    <a:pt x="1697" y="146"/>
                    <a:pt x="1626" y="65"/>
                  </a:cubicBezTo>
                  <a:cubicBezTo>
                    <a:pt x="1589" y="22"/>
                    <a:pt x="1536" y="0"/>
                    <a:pt x="1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2"/>
            <p:cNvSpPr/>
            <p:nvPr/>
          </p:nvSpPr>
          <p:spPr>
            <a:xfrm>
              <a:off x="4276000" y="3088200"/>
              <a:ext cx="19500" cy="9600"/>
            </a:xfrm>
            <a:custGeom>
              <a:avLst/>
              <a:gdLst/>
              <a:ahLst/>
              <a:cxnLst/>
              <a:rect l="l" t="t" r="r" b="b"/>
              <a:pathLst>
                <a:path w="780" h="384" extrusionOk="0">
                  <a:moveTo>
                    <a:pt x="192" y="1"/>
                  </a:moveTo>
                  <a:cubicBezTo>
                    <a:pt x="88" y="1"/>
                    <a:pt x="1" y="85"/>
                    <a:pt x="1" y="192"/>
                  </a:cubicBezTo>
                  <a:cubicBezTo>
                    <a:pt x="1" y="297"/>
                    <a:pt x="88" y="384"/>
                    <a:pt x="192" y="384"/>
                  </a:cubicBezTo>
                  <a:lnTo>
                    <a:pt x="588" y="384"/>
                  </a:lnTo>
                  <a:cubicBezTo>
                    <a:pt x="695" y="384"/>
                    <a:pt x="779" y="297"/>
                    <a:pt x="779" y="192"/>
                  </a:cubicBezTo>
                  <a:cubicBezTo>
                    <a:pt x="779" y="85"/>
                    <a:pt x="695" y="1"/>
                    <a:pt x="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2"/>
            <p:cNvSpPr/>
            <p:nvPr/>
          </p:nvSpPr>
          <p:spPr>
            <a:xfrm>
              <a:off x="4276000" y="3132475"/>
              <a:ext cx="41875" cy="27150"/>
            </a:xfrm>
            <a:custGeom>
              <a:avLst/>
              <a:gdLst/>
              <a:ahLst/>
              <a:cxnLst/>
              <a:rect l="l" t="t" r="r" b="b"/>
              <a:pathLst>
                <a:path w="1675" h="1086" extrusionOk="0">
                  <a:moveTo>
                    <a:pt x="838" y="383"/>
                  </a:moveTo>
                  <a:cubicBezTo>
                    <a:pt x="1042" y="383"/>
                    <a:pt x="1213" y="517"/>
                    <a:pt x="1271" y="702"/>
                  </a:cubicBezTo>
                  <a:lnTo>
                    <a:pt x="404" y="702"/>
                  </a:lnTo>
                  <a:cubicBezTo>
                    <a:pt x="463" y="517"/>
                    <a:pt x="634" y="383"/>
                    <a:pt x="838" y="383"/>
                  </a:cubicBezTo>
                  <a:close/>
                  <a:moveTo>
                    <a:pt x="838" y="0"/>
                  </a:moveTo>
                  <a:cubicBezTo>
                    <a:pt x="376" y="0"/>
                    <a:pt x="1" y="375"/>
                    <a:pt x="1" y="837"/>
                  </a:cubicBezTo>
                  <a:cubicBezTo>
                    <a:pt x="1" y="861"/>
                    <a:pt x="3" y="884"/>
                    <a:pt x="5" y="910"/>
                  </a:cubicBezTo>
                  <a:cubicBezTo>
                    <a:pt x="13" y="1009"/>
                    <a:pt x="96" y="1085"/>
                    <a:pt x="194" y="1085"/>
                  </a:cubicBezTo>
                  <a:lnTo>
                    <a:pt x="1481" y="1085"/>
                  </a:lnTo>
                  <a:cubicBezTo>
                    <a:pt x="1580" y="1085"/>
                    <a:pt x="1663" y="1009"/>
                    <a:pt x="1671" y="910"/>
                  </a:cubicBezTo>
                  <a:cubicBezTo>
                    <a:pt x="1673" y="884"/>
                    <a:pt x="1675" y="861"/>
                    <a:pt x="1675" y="837"/>
                  </a:cubicBezTo>
                  <a:cubicBezTo>
                    <a:pt x="1675" y="375"/>
                    <a:pt x="1300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2"/>
            <p:cNvSpPr/>
            <p:nvPr/>
          </p:nvSpPr>
          <p:spPr>
            <a:xfrm>
              <a:off x="4329500" y="3076450"/>
              <a:ext cx="27150" cy="40050"/>
            </a:xfrm>
            <a:custGeom>
              <a:avLst/>
              <a:gdLst/>
              <a:ahLst/>
              <a:cxnLst/>
              <a:rect l="l" t="t" r="r" b="b"/>
              <a:pathLst>
                <a:path w="1086" h="1602" extrusionOk="0">
                  <a:moveTo>
                    <a:pt x="384" y="402"/>
                  </a:moveTo>
                  <a:cubicBezTo>
                    <a:pt x="569" y="454"/>
                    <a:pt x="702" y="614"/>
                    <a:pt x="702" y="801"/>
                  </a:cubicBezTo>
                  <a:cubicBezTo>
                    <a:pt x="702" y="989"/>
                    <a:pt x="569" y="1146"/>
                    <a:pt x="384" y="1201"/>
                  </a:cubicBezTo>
                  <a:lnTo>
                    <a:pt x="384" y="402"/>
                  </a:lnTo>
                  <a:close/>
                  <a:moveTo>
                    <a:pt x="249" y="1"/>
                  </a:moveTo>
                  <a:cubicBezTo>
                    <a:pt x="227" y="1"/>
                    <a:pt x="202" y="1"/>
                    <a:pt x="176" y="5"/>
                  </a:cubicBezTo>
                  <a:cubicBezTo>
                    <a:pt x="77" y="13"/>
                    <a:pt x="1" y="95"/>
                    <a:pt x="1" y="194"/>
                  </a:cubicBezTo>
                  <a:lnTo>
                    <a:pt x="1" y="1408"/>
                  </a:lnTo>
                  <a:cubicBezTo>
                    <a:pt x="1" y="1507"/>
                    <a:pt x="77" y="1590"/>
                    <a:pt x="176" y="1598"/>
                  </a:cubicBezTo>
                  <a:cubicBezTo>
                    <a:pt x="202" y="1600"/>
                    <a:pt x="227" y="1602"/>
                    <a:pt x="249" y="1602"/>
                  </a:cubicBezTo>
                  <a:cubicBezTo>
                    <a:pt x="711" y="1602"/>
                    <a:pt x="1086" y="1243"/>
                    <a:pt x="1086" y="801"/>
                  </a:cubicBezTo>
                  <a:cubicBezTo>
                    <a:pt x="1086" y="360"/>
                    <a:pt x="711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2"/>
            <p:cNvSpPr/>
            <p:nvPr/>
          </p:nvSpPr>
          <p:spPr>
            <a:xfrm>
              <a:off x="4401550" y="3121675"/>
              <a:ext cx="41425" cy="37950"/>
            </a:xfrm>
            <a:custGeom>
              <a:avLst/>
              <a:gdLst/>
              <a:ahLst/>
              <a:cxnLst/>
              <a:rect l="l" t="t" r="r" b="b"/>
              <a:pathLst>
                <a:path w="1657" h="1518" extrusionOk="0">
                  <a:moveTo>
                    <a:pt x="829" y="452"/>
                  </a:moveTo>
                  <a:lnTo>
                    <a:pt x="1223" y="1134"/>
                  </a:lnTo>
                  <a:lnTo>
                    <a:pt x="434" y="1134"/>
                  </a:lnTo>
                  <a:lnTo>
                    <a:pt x="829" y="452"/>
                  </a:lnTo>
                  <a:close/>
                  <a:moveTo>
                    <a:pt x="803" y="1"/>
                  </a:moveTo>
                  <a:cubicBezTo>
                    <a:pt x="700" y="9"/>
                    <a:pt x="610" y="67"/>
                    <a:pt x="557" y="158"/>
                  </a:cubicBezTo>
                  <a:lnTo>
                    <a:pt x="43" y="1045"/>
                  </a:lnTo>
                  <a:cubicBezTo>
                    <a:pt x="15" y="1096"/>
                    <a:pt x="1" y="1148"/>
                    <a:pt x="1" y="1203"/>
                  </a:cubicBezTo>
                  <a:cubicBezTo>
                    <a:pt x="1" y="1257"/>
                    <a:pt x="15" y="1312"/>
                    <a:pt x="43" y="1360"/>
                  </a:cubicBezTo>
                  <a:cubicBezTo>
                    <a:pt x="101" y="1459"/>
                    <a:pt x="202" y="1517"/>
                    <a:pt x="317" y="1517"/>
                  </a:cubicBezTo>
                  <a:lnTo>
                    <a:pt x="1342" y="1517"/>
                  </a:lnTo>
                  <a:cubicBezTo>
                    <a:pt x="1455" y="1517"/>
                    <a:pt x="1558" y="1459"/>
                    <a:pt x="1614" y="1360"/>
                  </a:cubicBezTo>
                  <a:cubicBezTo>
                    <a:pt x="1642" y="1312"/>
                    <a:pt x="1656" y="1257"/>
                    <a:pt x="1656" y="1203"/>
                  </a:cubicBezTo>
                  <a:cubicBezTo>
                    <a:pt x="1656" y="1148"/>
                    <a:pt x="1642" y="1096"/>
                    <a:pt x="1614" y="1045"/>
                  </a:cubicBezTo>
                  <a:lnTo>
                    <a:pt x="1102" y="158"/>
                  </a:lnTo>
                  <a:cubicBezTo>
                    <a:pt x="1045" y="59"/>
                    <a:pt x="942" y="1"/>
                    <a:pt x="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2"/>
            <p:cNvSpPr/>
            <p:nvPr/>
          </p:nvSpPr>
          <p:spPr>
            <a:xfrm>
              <a:off x="4454200" y="3120425"/>
              <a:ext cx="41400" cy="37975"/>
            </a:xfrm>
            <a:custGeom>
              <a:avLst/>
              <a:gdLst/>
              <a:ahLst/>
              <a:cxnLst/>
              <a:rect l="l" t="t" r="r" b="b"/>
              <a:pathLst>
                <a:path w="1656" h="1519" extrusionOk="0">
                  <a:moveTo>
                    <a:pt x="829" y="452"/>
                  </a:moveTo>
                  <a:lnTo>
                    <a:pt x="1222" y="1136"/>
                  </a:lnTo>
                  <a:lnTo>
                    <a:pt x="434" y="1136"/>
                  </a:lnTo>
                  <a:lnTo>
                    <a:pt x="829" y="452"/>
                  </a:lnTo>
                  <a:close/>
                  <a:moveTo>
                    <a:pt x="829" y="0"/>
                  </a:moveTo>
                  <a:cubicBezTo>
                    <a:pt x="714" y="0"/>
                    <a:pt x="613" y="59"/>
                    <a:pt x="555" y="158"/>
                  </a:cubicBezTo>
                  <a:lnTo>
                    <a:pt x="42" y="1045"/>
                  </a:lnTo>
                  <a:cubicBezTo>
                    <a:pt x="14" y="1095"/>
                    <a:pt x="0" y="1150"/>
                    <a:pt x="0" y="1202"/>
                  </a:cubicBezTo>
                  <a:cubicBezTo>
                    <a:pt x="0" y="1257"/>
                    <a:pt x="14" y="1311"/>
                    <a:pt x="42" y="1362"/>
                  </a:cubicBezTo>
                  <a:cubicBezTo>
                    <a:pt x="99" y="1458"/>
                    <a:pt x="204" y="1519"/>
                    <a:pt x="315" y="1519"/>
                  </a:cubicBezTo>
                  <a:lnTo>
                    <a:pt x="1341" y="1519"/>
                  </a:lnTo>
                  <a:cubicBezTo>
                    <a:pt x="1454" y="1519"/>
                    <a:pt x="1557" y="1458"/>
                    <a:pt x="1613" y="1362"/>
                  </a:cubicBezTo>
                  <a:cubicBezTo>
                    <a:pt x="1642" y="1311"/>
                    <a:pt x="1656" y="1257"/>
                    <a:pt x="1656" y="1204"/>
                  </a:cubicBezTo>
                  <a:cubicBezTo>
                    <a:pt x="1656" y="1150"/>
                    <a:pt x="1642" y="1095"/>
                    <a:pt x="1613" y="1045"/>
                  </a:cubicBezTo>
                  <a:lnTo>
                    <a:pt x="1101" y="158"/>
                  </a:lnTo>
                  <a:cubicBezTo>
                    <a:pt x="1045" y="59"/>
                    <a:pt x="942" y="0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2"/>
            <p:cNvSpPr/>
            <p:nvPr/>
          </p:nvSpPr>
          <p:spPr>
            <a:xfrm>
              <a:off x="4391825" y="3041375"/>
              <a:ext cx="51050" cy="33150"/>
            </a:xfrm>
            <a:custGeom>
              <a:avLst/>
              <a:gdLst/>
              <a:ahLst/>
              <a:cxnLst/>
              <a:rect l="l" t="t" r="r" b="b"/>
              <a:pathLst>
                <a:path w="2042" h="1326" extrusionOk="0">
                  <a:moveTo>
                    <a:pt x="1021" y="383"/>
                  </a:moveTo>
                  <a:cubicBezTo>
                    <a:pt x="1235" y="383"/>
                    <a:pt x="1444" y="536"/>
                    <a:pt x="1577" y="664"/>
                  </a:cubicBezTo>
                  <a:cubicBezTo>
                    <a:pt x="1444" y="789"/>
                    <a:pt x="1235" y="942"/>
                    <a:pt x="1021" y="942"/>
                  </a:cubicBezTo>
                  <a:cubicBezTo>
                    <a:pt x="809" y="942"/>
                    <a:pt x="597" y="789"/>
                    <a:pt x="466" y="664"/>
                  </a:cubicBezTo>
                  <a:cubicBezTo>
                    <a:pt x="597" y="536"/>
                    <a:pt x="809" y="383"/>
                    <a:pt x="1021" y="383"/>
                  </a:cubicBezTo>
                  <a:close/>
                  <a:moveTo>
                    <a:pt x="1021" y="0"/>
                  </a:moveTo>
                  <a:cubicBezTo>
                    <a:pt x="482" y="0"/>
                    <a:pt x="71" y="522"/>
                    <a:pt x="55" y="545"/>
                  </a:cubicBezTo>
                  <a:cubicBezTo>
                    <a:pt x="0" y="615"/>
                    <a:pt x="0" y="710"/>
                    <a:pt x="55" y="781"/>
                  </a:cubicBezTo>
                  <a:cubicBezTo>
                    <a:pt x="71" y="803"/>
                    <a:pt x="482" y="1325"/>
                    <a:pt x="1021" y="1325"/>
                  </a:cubicBezTo>
                  <a:cubicBezTo>
                    <a:pt x="1559" y="1325"/>
                    <a:pt x="1971" y="803"/>
                    <a:pt x="1989" y="781"/>
                  </a:cubicBezTo>
                  <a:cubicBezTo>
                    <a:pt x="2041" y="710"/>
                    <a:pt x="2041" y="615"/>
                    <a:pt x="1989" y="545"/>
                  </a:cubicBezTo>
                  <a:cubicBezTo>
                    <a:pt x="1971" y="522"/>
                    <a:pt x="1559" y="0"/>
                    <a:pt x="1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72"/>
            <p:cNvSpPr/>
            <p:nvPr/>
          </p:nvSpPr>
          <p:spPr>
            <a:xfrm>
              <a:off x="4329950" y="3126875"/>
              <a:ext cx="26300" cy="32750"/>
            </a:xfrm>
            <a:custGeom>
              <a:avLst/>
              <a:gdLst/>
              <a:ahLst/>
              <a:cxnLst/>
              <a:rect l="l" t="t" r="r" b="b"/>
              <a:pathLst>
                <a:path w="1052" h="1310" extrusionOk="0">
                  <a:moveTo>
                    <a:pt x="192" y="0"/>
                  </a:moveTo>
                  <a:cubicBezTo>
                    <a:pt x="88" y="0"/>
                    <a:pt x="1" y="85"/>
                    <a:pt x="1" y="192"/>
                  </a:cubicBezTo>
                  <a:lnTo>
                    <a:pt x="1" y="1118"/>
                  </a:lnTo>
                  <a:cubicBezTo>
                    <a:pt x="1" y="1223"/>
                    <a:pt x="88" y="1309"/>
                    <a:pt x="192" y="1309"/>
                  </a:cubicBezTo>
                  <a:cubicBezTo>
                    <a:pt x="297" y="1309"/>
                    <a:pt x="384" y="1223"/>
                    <a:pt x="384" y="1118"/>
                  </a:cubicBezTo>
                  <a:lnTo>
                    <a:pt x="384" y="424"/>
                  </a:lnTo>
                  <a:cubicBezTo>
                    <a:pt x="551" y="497"/>
                    <a:pt x="668" y="664"/>
                    <a:pt x="668" y="858"/>
                  </a:cubicBezTo>
                  <a:cubicBezTo>
                    <a:pt x="668" y="964"/>
                    <a:pt x="753" y="1049"/>
                    <a:pt x="860" y="1049"/>
                  </a:cubicBezTo>
                  <a:cubicBezTo>
                    <a:pt x="965" y="1049"/>
                    <a:pt x="1052" y="964"/>
                    <a:pt x="1052" y="858"/>
                  </a:cubicBezTo>
                  <a:cubicBezTo>
                    <a:pt x="1052" y="386"/>
                    <a:pt x="666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72"/>
            <p:cNvSpPr/>
            <p:nvPr/>
          </p:nvSpPr>
          <p:spPr>
            <a:xfrm>
              <a:off x="4363025" y="3126875"/>
              <a:ext cx="26300" cy="32750"/>
            </a:xfrm>
            <a:custGeom>
              <a:avLst/>
              <a:gdLst/>
              <a:ahLst/>
              <a:cxnLst/>
              <a:rect l="l" t="t" r="r" b="b"/>
              <a:pathLst>
                <a:path w="1052" h="1310" extrusionOk="0">
                  <a:moveTo>
                    <a:pt x="192" y="0"/>
                  </a:moveTo>
                  <a:cubicBezTo>
                    <a:pt x="88" y="0"/>
                    <a:pt x="1" y="85"/>
                    <a:pt x="1" y="192"/>
                  </a:cubicBezTo>
                  <a:lnTo>
                    <a:pt x="1" y="1118"/>
                  </a:lnTo>
                  <a:cubicBezTo>
                    <a:pt x="1" y="1223"/>
                    <a:pt x="88" y="1309"/>
                    <a:pt x="192" y="1309"/>
                  </a:cubicBezTo>
                  <a:cubicBezTo>
                    <a:pt x="299" y="1309"/>
                    <a:pt x="384" y="1223"/>
                    <a:pt x="384" y="1118"/>
                  </a:cubicBezTo>
                  <a:lnTo>
                    <a:pt x="384" y="424"/>
                  </a:lnTo>
                  <a:cubicBezTo>
                    <a:pt x="551" y="497"/>
                    <a:pt x="668" y="664"/>
                    <a:pt x="668" y="858"/>
                  </a:cubicBezTo>
                  <a:cubicBezTo>
                    <a:pt x="668" y="964"/>
                    <a:pt x="753" y="1049"/>
                    <a:pt x="860" y="1049"/>
                  </a:cubicBezTo>
                  <a:cubicBezTo>
                    <a:pt x="965" y="1049"/>
                    <a:pt x="1052" y="964"/>
                    <a:pt x="1052" y="858"/>
                  </a:cubicBezTo>
                  <a:cubicBezTo>
                    <a:pt x="1052" y="386"/>
                    <a:pt x="666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72"/>
            <p:cNvSpPr/>
            <p:nvPr/>
          </p:nvSpPr>
          <p:spPr>
            <a:xfrm>
              <a:off x="4329500" y="3038075"/>
              <a:ext cx="51500" cy="21200"/>
            </a:xfrm>
            <a:custGeom>
              <a:avLst/>
              <a:gdLst/>
              <a:ahLst/>
              <a:cxnLst/>
              <a:rect l="l" t="t" r="r" b="b"/>
              <a:pathLst>
                <a:path w="2060" h="848" extrusionOk="0">
                  <a:moveTo>
                    <a:pt x="894" y="1"/>
                  </a:moveTo>
                  <a:cubicBezTo>
                    <a:pt x="789" y="1"/>
                    <a:pt x="702" y="86"/>
                    <a:pt x="702" y="193"/>
                  </a:cubicBezTo>
                  <a:lnTo>
                    <a:pt x="702" y="465"/>
                  </a:lnTo>
                  <a:lnTo>
                    <a:pt x="192" y="465"/>
                  </a:lnTo>
                  <a:cubicBezTo>
                    <a:pt x="87" y="465"/>
                    <a:pt x="1" y="550"/>
                    <a:pt x="1" y="656"/>
                  </a:cubicBezTo>
                  <a:cubicBezTo>
                    <a:pt x="1" y="761"/>
                    <a:pt x="87" y="848"/>
                    <a:pt x="192" y="848"/>
                  </a:cubicBezTo>
                  <a:lnTo>
                    <a:pt x="1868" y="848"/>
                  </a:lnTo>
                  <a:cubicBezTo>
                    <a:pt x="1973" y="848"/>
                    <a:pt x="2060" y="761"/>
                    <a:pt x="2060" y="656"/>
                  </a:cubicBezTo>
                  <a:cubicBezTo>
                    <a:pt x="2060" y="550"/>
                    <a:pt x="1973" y="465"/>
                    <a:pt x="1868" y="465"/>
                  </a:cubicBezTo>
                  <a:lnTo>
                    <a:pt x="1086" y="465"/>
                  </a:lnTo>
                  <a:lnTo>
                    <a:pt x="1086" y="193"/>
                  </a:lnTo>
                  <a:cubicBezTo>
                    <a:pt x="1086" y="86"/>
                    <a:pt x="1001" y="1"/>
                    <a:pt x="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2"/>
            <p:cNvSpPr/>
            <p:nvPr/>
          </p:nvSpPr>
          <p:spPr>
            <a:xfrm>
              <a:off x="4453225" y="3042225"/>
              <a:ext cx="43100" cy="20800"/>
            </a:xfrm>
            <a:custGeom>
              <a:avLst/>
              <a:gdLst/>
              <a:ahLst/>
              <a:cxnLst/>
              <a:rect l="l" t="t" r="r" b="b"/>
              <a:pathLst>
                <a:path w="1724" h="832" extrusionOk="0">
                  <a:moveTo>
                    <a:pt x="527" y="0"/>
                  </a:moveTo>
                  <a:cubicBezTo>
                    <a:pt x="525" y="0"/>
                    <a:pt x="523" y="0"/>
                    <a:pt x="521" y="0"/>
                  </a:cubicBezTo>
                  <a:cubicBezTo>
                    <a:pt x="461" y="0"/>
                    <a:pt x="402" y="31"/>
                    <a:pt x="368" y="81"/>
                  </a:cubicBezTo>
                  <a:lnTo>
                    <a:pt x="61" y="513"/>
                  </a:lnTo>
                  <a:cubicBezTo>
                    <a:pt x="1" y="597"/>
                    <a:pt x="21" y="718"/>
                    <a:pt x="108" y="779"/>
                  </a:cubicBezTo>
                  <a:cubicBezTo>
                    <a:pt x="141" y="802"/>
                    <a:pt x="179" y="814"/>
                    <a:pt x="217" y="814"/>
                  </a:cubicBezTo>
                  <a:cubicBezTo>
                    <a:pt x="277" y="814"/>
                    <a:pt x="337" y="785"/>
                    <a:pt x="374" y="732"/>
                  </a:cubicBezTo>
                  <a:lnTo>
                    <a:pt x="529" y="517"/>
                  </a:lnTo>
                  <a:lnTo>
                    <a:pt x="709" y="755"/>
                  </a:lnTo>
                  <a:cubicBezTo>
                    <a:pt x="747" y="805"/>
                    <a:pt x="803" y="831"/>
                    <a:pt x="862" y="831"/>
                  </a:cubicBezTo>
                  <a:cubicBezTo>
                    <a:pt x="902" y="831"/>
                    <a:pt x="943" y="819"/>
                    <a:pt x="977" y="793"/>
                  </a:cubicBezTo>
                  <a:cubicBezTo>
                    <a:pt x="1011" y="767"/>
                    <a:pt x="1033" y="732"/>
                    <a:pt x="1045" y="696"/>
                  </a:cubicBezTo>
                  <a:lnTo>
                    <a:pt x="1173" y="517"/>
                  </a:lnTo>
                  <a:lnTo>
                    <a:pt x="1354" y="755"/>
                  </a:lnTo>
                  <a:cubicBezTo>
                    <a:pt x="1390" y="805"/>
                    <a:pt x="1449" y="831"/>
                    <a:pt x="1507" y="831"/>
                  </a:cubicBezTo>
                  <a:cubicBezTo>
                    <a:pt x="1548" y="831"/>
                    <a:pt x="1588" y="819"/>
                    <a:pt x="1622" y="793"/>
                  </a:cubicBezTo>
                  <a:cubicBezTo>
                    <a:pt x="1707" y="728"/>
                    <a:pt x="1723" y="607"/>
                    <a:pt x="1659" y="525"/>
                  </a:cubicBezTo>
                  <a:lnTo>
                    <a:pt x="1322" y="77"/>
                  </a:lnTo>
                  <a:cubicBezTo>
                    <a:pt x="1285" y="28"/>
                    <a:pt x="1229" y="0"/>
                    <a:pt x="1171" y="0"/>
                  </a:cubicBezTo>
                  <a:cubicBezTo>
                    <a:pt x="1168" y="0"/>
                    <a:pt x="1166" y="0"/>
                    <a:pt x="1164" y="0"/>
                  </a:cubicBezTo>
                  <a:cubicBezTo>
                    <a:pt x="1104" y="0"/>
                    <a:pt x="1047" y="31"/>
                    <a:pt x="1011" y="81"/>
                  </a:cubicBezTo>
                  <a:lnTo>
                    <a:pt x="852" y="307"/>
                  </a:lnTo>
                  <a:lnTo>
                    <a:pt x="676" y="77"/>
                  </a:lnTo>
                  <a:cubicBezTo>
                    <a:pt x="641" y="28"/>
                    <a:pt x="585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2"/>
            <p:cNvSpPr/>
            <p:nvPr/>
          </p:nvSpPr>
          <p:spPr>
            <a:xfrm>
              <a:off x="4453225" y="3069100"/>
              <a:ext cx="43100" cy="20800"/>
            </a:xfrm>
            <a:custGeom>
              <a:avLst/>
              <a:gdLst/>
              <a:ahLst/>
              <a:cxnLst/>
              <a:rect l="l" t="t" r="r" b="b"/>
              <a:pathLst>
                <a:path w="1724" h="832" extrusionOk="0">
                  <a:moveTo>
                    <a:pt x="527" y="0"/>
                  </a:moveTo>
                  <a:cubicBezTo>
                    <a:pt x="525" y="0"/>
                    <a:pt x="523" y="0"/>
                    <a:pt x="521" y="0"/>
                  </a:cubicBezTo>
                  <a:cubicBezTo>
                    <a:pt x="461" y="0"/>
                    <a:pt x="402" y="30"/>
                    <a:pt x="368" y="81"/>
                  </a:cubicBezTo>
                  <a:lnTo>
                    <a:pt x="61" y="510"/>
                  </a:lnTo>
                  <a:cubicBezTo>
                    <a:pt x="1" y="597"/>
                    <a:pt x="21" y="716"/>
                    <a:pt x="108" y="779"/>
                  </a:cubicBezTo>
                  <a:cubicBezTo>
                    <a:pt x="141" y="802"/>
                    <a:pt x="179" y="814"/>
                    <a:pt x="217" y="814"/>
                  </a:cubicBezTo>
                  <a:cubicBezTo>
                    <a:pt x="277" y="814"/>
                    <a:pt x="337" y="785"/>
                    <a:pt x="374" y="732"/>
                  </a:cubicBezTo>
                  <a:lnTo>
                    <a:pt x="529" y="515"/>
                  </a:lnTo>
                  <a:lnTo>
                    <a:pt x="709" y="754"/>
                  </a:lnTo>
                  <a:cubicBezTo>
                    <a:pt x="747" y="805"/>
                    <a:pt x="803" y="831"/>
                    <a:pt x="862" y="831"/>
                  </a:cubicBezTo>
                  <a:cubicBezTo>
                    <a:pt x="902" y="831"/>
                    <a:pt x="943" y="817"/>
                    <a:pt x="977" y="791"/>
                  </a:cubicBezTo>
                  <a:cubicBezTo>
                    <a:pt x="1011" y="767"/>
                    <a:pt x="1033" y="732"/>
                    <a:pt x="1045" y="696"/>
                  </a:cubicBezTo>
                  <a:lnTo>
                    <a:pt x="1173" y="515"/>
                  </a:lnTo>
                  <a:lnTo>
                    <a:pt x="1354" y="754"/>
                  </a:lnTo>
                  <a:cubicBezTo>
                    <a:pt x="1390" y="805"/>
                    <a:pt x="1449" y="831"/>
                    <a:pt x="1507" y="831"/>
                  </a:cubicBezTo>
                  <a:cubicBezTo>
                    <a:pt x="1548" y="831"/>
                    <a:pt x="1588" y="817"/>
                    <a:pt x="1622" y="791"/>
                  </a:cubicBezTo>
                  <a:cubicBezTo>
                    <a:pt x="1707" y="728"/>
                    <a:pt x="1723" y="607"/>
                    <a:pt x="1659" y="523"/>
                  </a:cubicBezTo>
                  <a:lnTo>
                    <a:pt x="1322" y="75"/>
                  </a:lnTo>
                  <a:cubicBezTo>
                    <a:pt x="1285" y="28"/>
                    <a:pt x="1229" y="0"/>
                    <a:pt x="1171" y="0"/>
                  </a:cubicBezTo>
                  <a:cubicBezTo>
                    <a:pt x="1168" y="0"/>
                    <a:pt x="1166" y="0"/>
                    <a:pt x="1164" y="0"/>
                  </a:cubicBezTo>
                  <a:cubicBezTo>
                    <a:pt x="1104" y="0"/>
                    <a:pt x="1047" y="30"/>
                    <a:pt x="1011" y="81"/>
                  </a:cubicBezTo>
                  <a:lnTo>
                    <a:pt x="852" y="307"/>
                  </a:lnTo>
                  <a:lnTo>
                    <a:pt x="676" y="75"/>
                  </a:lnTo>
                  <a:cubicBezTo>
                    <a:pt x="641" y="28"/>
                    <a:pt x="585" y="0"/>
                    <a:pt x="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2"/>
            <p:cNvSpPr/>
            <p:nvPr/>
          </p:nvSpPr>
          <p:spPr>
            <a:xfrm>
              <a:off x="4210325" y="3007825"/>
              <a:ext cx="193125" cy="243300"/>
            </a:xfrm>
            <a:custGeom>
              <a:avLst/>
              <a:gdLst/>
              <a:ahLst/>
              <a:cxnLst/>
              <a:rect l="l" t="t" r="r" b="b"/>
              <a:pathLst>
                <a:path w="7725" h="9732" extrusionOk="0">
                  <a:moveTo>
                    <a:pt x="383" y="2403"/>
                  </a:moveTo>
                  <a:cubicBezTo>
                    <a:pt x="619" y="2655"/>
                    <a:pt x="946" y="2820"/>
                    <a:pt x="1311" y="2849"/>
                  </a:cubicBezTo>
                  <a:lnTo>
                    <a:pt x="1311" y="9342"/>
                  </a:lnTo>
                  <a:cubicBezTo>
                    <a:pt x="791" y="9288"/>
                    <a:pt x="383" y="8846"/>
                    <a:pt x="383" y="8310"/>
                  </a:cubicBezTo>
                  <a:lnTo>
                    <a:pt x="383" y="2403"/>
                  </a:lnTo>
                  <a:close/>
                  <a:moveTo>
                    <a:pt x="4324" y="1"/>
                  </a:moveTo>
                  <a:cubicBezTo>
                    <a:pt x="4324" y="1"/>
                    <a:pt x="1428" y="13"/>
                    <a:pt x="1422" y="13"/>
                  </a:cubicBezTo>
                  <a:cubicBezTo>
                    <a:pt x="637" y="13"/>
                    <a:pt x="0" y="650"/>
                    <a:pt x="0" y="1433"/>
                  </a:cubicBezTo>
                  <a:lnTo>
                    <a:pt x="0" y="8310"/>
                  </a:lnTo>
                  <a:cubicBezTo>
                    <a:pt x="0" y="9094"/>
                    <a:pt x="635" y="9732"/>
                    <a:pt x="1420" y="9732"/>
                  </a:cubicBezTo>
                  <a:cubicBezTo>
                    <a:pt x="1436" y="9732"/>
                    <a:pt x="1484" y="9730"/>
                    <a:pt x="1503" y="9730"/>
                  </a:cubicBezTo>
                  <a:cubicBezTo>
                    <a:pt x="1609" y="9730"/>
                    <a:pt x="1694" y="9643"/>
                    <a:pt x="1694" y="9538"/>
                  </a:cubicBezTo>
                  <a:lnTo>
                    <a:pt x="1694" y="7279"/>
                  </a:lnTo>
                  <a:lnTo>
                    <a:pt x="7533" y="7279"/>
                  </a:lnTo>
                  <a:cubicBezTo>
                    <a:pt x="7640" y="7279"/>
                    <a:pt x="7724" y="7193"/>
                    <a:pt x="7724" y="7088"/>
                  </a:cubicBezTo>
                  <a:cubicBezTo>
                    <a:pt x="7724" y="6981"/>
                    <a:pt x="7640" y="6896"/>
                    <a:pt x="7533" y="6896"/>
                  </a:cubicBezTo>
                  <a:lnTo>
                    <a:pt x="1694" y="6896"/>
                  </a:lnTo>
                  <a:lnTo>
                    <a:pt x="1694" y="2685"/>
                  </a:lnTo>
                  <a:cubicBezTo>
                    <a:pt x="1694" y="2584"/>
                    <a:pt x="1648" y="2471"/>
                    <a:pt x="1422" y="2471"/>
                  </a:cubicBezTo>
                  <a:cubicBezTo>
                    <a:pt x="849" y="2471"/>
                    <a:pt x="383" y="2006"/>
                    <a:pt x="383" y="1433"/>
                  </a:cubicBezTo>
                  <a:cubicBezTo>
                    <a:pt x="383" y="860"/>
                    <a:pt x="849" y="396"/>
                    <a:pt x="1422" y="396"/>
                  </a:cubicBezTo>
                  <a:cubicBezTo>
                    <a:pt x="1444" y="396"/>
                    <a:pt x="4324" y="386"/>
                    <a:pt x="4324" y="386"/>
                  </a:cubicBezTo>
                  <a:cubicBezTo>
                    <a:pt x="4429" y="386"/>
                    <a:pt x="4516" y="299"/>
                    <a:pt x="4516" y="192"/>
                  </a:cubicBezTo>
                  <a:cubicBezTo>
                    <a:pt x="4516" y="88"/>
                    <a:pt x="4429" y="1"/>
                    <a:pt x="4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2"/>
            <p:cNvSpPr/>
            <p:nvPr/>
          </p:nvSpPr>
          <p:spPr>
            <a:xfrm>
              <a:off x="4332775" y="2945875"/>
              <a:ext cx="200250" cy="243950"/>
            </a:xfrm>
            <a:custGeom>
              <a:avLst/>
              <a:gdLst/>
              <a:ahLst/>
              <a:cxnLst/>
              <a:rect l="l" t="t" r="r" b="b"/>
              <a:pathLst>
                <a:path w="8010" h="9758" extrusionOk="0">
                  <a:moveTo>
                    <a:pt x="6781" y="402"/>
                  </a:moveTo>
                  <a:cubicBezTo>
                    <a:pt x="7261" y="492"/>
                    <a:pt x="7626" y="920"/>
                    <a:pt x="7626" y="1432"/>
                  </a:cubicBezTo>
                  <a:cubicBezTo>
                    <a:pt x="7626" y="2021"/>
                    <a:pt x="7219" y="2378"/>
                    <a:pt x="6781" y="2463"/>
                  </a:cubicBezTo>
                  <a:lnTo>
                    <a:pt x="6781" y="402"/>
                  </a:lnTo>
                  <a:close/>
                  <a:moveTo>
                    <a:pt x="6589" y="0"/>
                  </a:moveTo>
                  <a:cubicBezTo>
                    <a:pt x="6483" y="0"/>
                    <a:pt x="6398" y="85"/>
                    <a:pt x="6398" y="192"/>
                  </a:cubicBezTo>
                  <a:lnTo>
                    <a:pt x="6398" y="2479"/>
                  </a:lnTo>
                  <a:lnTo>
                    <a:pt x="192" y="2479"/>
                  </a:lnTo>
                  <a:cubicBezTo>
                    <a:pt x="85" y="2479"/>
                    <a:pt x="1" y="2566"/>
                    <a:pt x="1" y="2670"/>
                  </a:cubicBezTo>
                  <a:cubicBezTo>
                    <a:pt x="1" y="2777"/>
                    <a:pt x="85" y="2864"/>
                    <a:pt x="192" y="2864"/>
                  </a:cubicBezTo>
                  <a:lnTo>
                    <a:pt x="6612" y="2864"/>
                  </a:lnTo>
                  <a:cubicBezTo>
                    <a:pt x="6618" y="2864"/>
                    <a:pt x="6626" y="2862"/>
                    <a:pt x="6632" y="2862"/>
                  </a:cubicBezTo>
                  <a:cubicBezTo>
                    <a:pt x="7019" y="2850"/>
                    <a:pt x="7368" y="2683"/>
                    <a:pt x="7618" y="2416"/>
                  </a:cubicBezTo>
                  <a:lnTo>
                    <a:pt x="7618" y="8255"/>
                  </a:lnTo>
                  <a:cubicBezTo>
                    <a:pt x="7618" y="8269"/>
                    <a:pt x="7618" y="8281"/>
                    <a:pt x="7622" y="8293"/>
                  </a:cubicBezTo>
                  <a:cubicBezTo>
                    <a:pt x="7618" y="8307"/>
                    <a:pt x="7618" y="8319"/>
                    <a:pt x="7618" y="8333"/>
                  </a:cubicBezTo>
                  <a:cubicBezTo>
                    <a:pt x="7618" y="8993"/>
                    <a:pt x="7219" y="9370"/>
                    <a:pt x="6521" y="9370"/>
                  </a:cubicBezTo>
                  <a:cubicBezTo>
                    <a:pt x="6513" y="9370"/>
                    <a:pt x="6503" y="9372"/>
                    <a:pt x="6495" y="9374"/>
                  </a:cubicBezTo>
                  <a:lnTo>
                    <a:pt x="3401" y="9374"/>
                  </a:lnTo>
                  <a:cubicBezTo>
                    <a:pt x="3296" y="9374"/>
                    <a:pt x="3209" y="9459"/>
                    <a:pt x="3209" y="9566"/>
                  </a:cubicBezTo>
                  <a:cubicBezTo>
                    <a:pt x="3209" y="9671"/>
                    <a:pt x="3296" y="9757"/>
                    <a:pt x="3401" y="9757"/>
                  </a:cubicBezTo>
                  <a:lnTo>
                    <a:pt x="6648" y="9757"/>
                  </a:lnTo>
                  <a:cubicBezTo>
                    <a:pt x="6670" y="9757"/>
                    <a:pt x="6690" y="9753"/>
                    <a:pt x="6710" y="9745"/>
                  </a:cubicBezTo>
                  <a:cubicBezTo>
                    <a:pt x="7511" y="9675"/>
                    <a:pt x="8001" y="9148"/>
                    <a:pt x="8001" y="8333"/>
                  </a:cubicBezTo>
                  <a:cubicBezTo>
                    <a:pt x="8001" y="8319"/>
                    <a:pt x="7999" y="8307"/>
                    <a:pt x="7997" y="8293"/>
                  </a:cubicBezTo>
                  <a:cubicBezTo>
                    <a:pt x="7999" y="8281"/>
                    <a:pt x="8001" y="8269"/>
                    <a:pt x="8001" y="8255"/>
                  </a:cubicBezTo>
                  <a:cubicBezTo>
                    <a:pt x="8001" y="8255"/>
                    <a:pt x="8009" y="1485"/>
                    <a:pt x="8009" y="1432"/>
                  </a:cubicBezTo>
                  <a:cubicBezTo>
                    <a:pt x="8009" y="642"/>
                    <a:pt x="7372" y="0"/>
                    <a:pt x="6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6" name="Google Shape;9916;p72"/>
          <p:cNvSpPr/>
          <p:nvPr/>
        </p:nvSpPr>
        <p:spPr>
          <a:xfrm>
            <a:off x="5200173" y="1444299"/>
            <a:ext cx="983677" cy="186276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7" name="Google Shape;9917;p72"/>
          <p:cNvGrpSpPr/>
          <p:nvPr/>
        </p:nvGrpSpPr>
        <p:grpSpPr>
          <a:xfrm>
            <a:off x="3006732" y="3502591"/>
            <a:ext cx="687370" cy="919623"/>
            <a:chOff x="1738550" y="1931500"/>
            <a:chExt cx="551175" cy="737350"/>
          </a:xfrm>
        </p:grpSpPr>
        <p:sp>
          <p:nvSpPr>
            <p:cNvPr id="9918" name="Google Shape;9918;p72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72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2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2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2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2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2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72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72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2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2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2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2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2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2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2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72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72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2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2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2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2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72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72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2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2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2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2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2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72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72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2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2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72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72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9884;p72">
            <a:extLst>
              <a:ext uri="{FF2B5EF4-FFF2-40B4-BE49-F238E27FC236}">
                <a16:creationId xmlns:a16="http://schemas.microsoft.com/office/drawing/2014/main" id="{E4CFE0A0-1608-4669-A0B0-34DB65A6EE9D}"/>
              </a:ext>
            </a:extLst>
          </p:cNvPr>
          <p:cNvSpPr/>
          <p:nvPr/>
        </p:nvSpPr>
        <p:spPr>
          <a:xfrm>
            <a:off x="4158304" y="1741249"/>
            <a:ext cx="726900" cy="5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9886;p72">
            <a:extLst>
              <a:ext uri="{FF2B5EF4-FFF2-40B4-BE49-F238E27FC236}">
                <a16:creationId xmlns:a16="http://schemas.microsoft.com/office/drawing/2014/main" id="{185BCCED-5BB8-4E4B-99F4-1853E6638DA4}"/>
              </a:ext>
            </a:extLst>
          </p:cNvPr>
          <p:cNvSpPr txBox="1">
            <a:spLocks/>
          </p:cNvSpPr>
          <p:nvPr/>
        </p:nvSpPr>
        <p:spPr>
          <a:xfrm>
            <a:off x="3461678" y="2562446"/>
            <a:ext cx="160742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2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alanquin"/>
              <a:buNone/>
              <a:defRPr sz="24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pPr marL="0" indent="0"/>
            <a:r>
              <a:rPr lang="en-US" dirty="0"/>
              <a:t>Hamza Asif</a:t>
            </a:r>
          </a:p>
        </p:txBody>
      </p:sp>
      <p:sp>
        <p:nvSpPr>
          <p:cNvPr id="80" name="Google Shape;9889;p72">
            <a:extLst>
              <a:ext uri="{FF2B5EF4-FFF2-40B4-BE49-F238E27FC236}">
                <a16:creationId xmlns:a16="http://schemas.microsoft.com/office/drawing/2014/main" id="{5CC415E2-4627-45EE-A1DE-F429163680EE}"/>
              </a:ext>
            </a:extLst>
          </p:cNvPr>
          <p:cNvSpPr txBox="1">
            <a:spLocks/>
          </p:cNvSpPr>
          <p:nvPr/>
        </p:nvSpPr>
        <p:spPr>
          <a:xfrm>
            <a:off x="3662913" y="2884991"/>
            <a:ext cx="17176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ALGO-FLOW-CODE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E72ED-C8FB-4FE7-98C0-5CA5BEF31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8307" y="2884991"/>
            <a:ext cx="2286000" cy="572700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  <p:grpSp>
        <p:nvGrpSpPr>
          <p:cNvPr id="85" name="Google Shape;10249;p74">
            <a:extLst>
              <a:ext uri="{FF2B5EF4-FFF2-40B4-BE49-F238E27FC236}">
                <a16:creationId xmlns:a16="http://schemas.microsoft.com/office/drawing/2014/main" id="{486CF1D3-51E4-4AD4-A61D-25494CA6CF10}"/>
              </a:ext>
            </a:extLst>
          </p:cNvPr>
          <p:cNvGrpSpPr/>
          <p:nvPr/>
        </p:nvGrpSpPr>
        <p:grpSpPr>
          <a:xfrm>
            <a:off x="4366089" y="1822618"/>
            <a:ext cx="368121" cy="368749"/>
            <a:chOff x="1552475" y="2928425"/>
            <a:chExt cx="322150" cy="322700"/>
          </a:xfrm>
        </p:grpSpPr>
        <p:sp>
          <p:nvSpPr>
            <p:cNvPr id="86" name="Google Shape;10250;p74">
              <a:extLst>
                <a:ext uri="{FF2B5EF4-FFF2-40B4-BE49-F238E27FC236}">
                  <a16:creationId xmlns:a16="http://schemas.microsoft.com/office/drawing/2014/main" id="{64634D35-3835-47C8-BB84-AE7723FC01AB}"/>
                </a:ext>
              </a:extLst>
            </p:cNvPr>
            <p:cNvSpPr/>
            <p:nvPr/>
          </p:nvSpPr>
          <p:spPr>
            <a:xfrm>
              <a:off x="1552475" y="2928425"/>
              <a:ext cx="322150" cy="322700"/>
            </a:xfrm>
            <a:custGeom>
              <a:avLst/>
              <a:gdLst/>
              <a:ahLst/>
              <a:cxnLst/>
              <a:rect l="l" t="t" r="r" b="b"/>
              <a:pathLst>
                <a:path w="12886" h="12908" extrusionOk="0">
                  <a:moveTo>
                    <a:pt x="5857" y="384"/>
                  </a:moveTo>
                  <a:cubicBezTo>
                    <a:pt x="6830" y="384"/>
                    <a:pt x="7620" y="1176"/>
                    <a:pt x="7620" y="2146"/>
                  </a:cubicBezTo>
                  <a:cubicBezTo>
                    <a:pt x="7620" y="2786"/>
                    <a:pt x="7273" y="3375"/>
                    <a:pt x="6717" y="3687"/>
                  </a:cubicBezTo>
                  <a:cubicBezTo>
                    <a:pt x="6450" y="3834"/>
                    <a:pt x="6285" y="4113"/>
                    <a:pt x="6285" y="4411"/>
                  </a:cubicBezTo>
                  <a:lnTo>
                    <a:pt x="6285" y="4990"/>
                  </a:lnTo>
                  <a:lnTo>
                    <a:pt x="4327" y="4990"/>
                  </a:lnTo>
                  <a:lnTo>
                    <a:pt x="4327" y="4411"/>
                  </a:lnTo>
                  <a:cubicBezTo>
                    <a:pt x="4327" y="4113"/>
                    <a:pt x="4161" y="3834"/>
                    <a:pt x="3895" y="3687"/>
                  </a:cubicBezTo>
                  <a:cubicBezTo>
                    <a:pt x="3337" y="3375"/>
                    <a:pt x="2992" y="2786"/>
                    <a:pt x="2992" y="2146"/>
                  </a:cubicBezTo>
                  <a:cubicBezTo>
                    <a:pt x="2992" y="1176"/>
                    <a:pt x="3782" y="384"/>
                    <a:pt x="4754" y="384"/>
                  </a:cubicBezTo>
                  <a:close/>
                  <a:moveTo>
                    <a:pt x="2709" y="1495"/>
                  </a:moveTo>
                  <a:lnTo>
                    <a:pt x="2709" y="1495"/>
                  </a:lnTo>
                  <a:cubicBezTo>
                    <a:pt x="2643" y="1701"/>
                    <a:pt x="2608" y="1920"/>
                    <a:pt x="2608" y="2146"/>
                  </a:cubicBezTo>
                  <a:cubicBezTo>
                    <a:pt x="2608" y="2247"/>
                    <a:pt x="2615" y="2346"/>
                    <a:pt x="2629" y="2443"/>
                  </a:cubicBezTo>
                  <a:cubicBezTo>
                    <a:pt x="2088" y="3336"/>
                    <a:pt x="1786" y="4363"/>
                    <a:pt x="1749" y="5409"/>
                  </a:cubicBezTo>
                  <a:lnTo>
                    <a:pt x="1707" y="6626"/>
                  </a:lnTo>
                  <a:lnTo>
                    <a:pt x="939" y="6626"/>
                  </a:lnTo>
                  <a:lnTo>
                    <a:pt x="979" y="5422"/>
                  </a:lnTo>
                  <a:cubicBezTo>
                    <a:pt x="1031" y="3923"/>
                    <a:pt x="1655" y="2523"/>
                    <a:pt x="2709" y="1495"/>
                  </a:cubicBezTo>
                  <a:close/>
                  <a:moveTo>
                    <a:pt x="2772" y="2971"/>
                  </a:moveTo>
                  <a:cubicBezTo>
                    <a:pt x="2877" y="3221"/>
                    <a:pt x="3030" y="3453"/>
                    <a:pt x="3222" y="3649"/>
                  </a:cubicBezTo>
                  <a:cubicBezTo>
                    <a:pt x="3030" y="4216"/>
                    <a:pt x="2923" y="4808"/>
                    <a:pt x="2901" y="5409"/>
                  </a:cubicBezTo>
                  <a:lnTo>
                    <a:pt x="2859" y="6626"/>
                  </a:lnTo>
                  <a:lnTo>
                    <a:pt x="2090" y="6626"/>
                  </a:lnTo>
                  <a:lnTo>
                    <a:pt x="2133" y="5422"/>
                  </a:lnTo>
                  <a:cubicBezTo>
                    <a:pt x="2161" y="4566"/>
                    <a:pt x="2383" y="3727"/>
                    <a:pt x="2772" y="2971"/>
                  </a:cubicBezTo>
                  <a:close/>
                  <a:moveTo>
                    <a:pt x="3538" y="3915"/>
                  </a:moveTo>
                  <a:cubicBezTo>
                    <a:pt x="3593" y="3953"/>
                    <a:pt x="3649" y="3988"/>
                    <a:pt x="3708" y="4022"/>
                  </a:cubicBezTo>
                  <a:cubicBezTo>
                    <a:pt x="3853" y="4103"/>
                    <a:pt x="3942" y="4252"/>
                    <a:pt x="3942" y="4411"/>
                  </a:cubicBezTo>
                  <a:lnTo>
                    <a:pt x="3942" y="6626"/>
                  </a:lnTo>
                  <a:lnTo>
                    <a:pt x="3242" y="6626"/>
                  </a:lnTo>
                  <a:lnTo>
                    <a:pt x="3284" y="5422"/>
                  </a:lnTo>
                  <a:cubicBezTo>
                    <a:pt x="3302" y="4909"/>
                    <a:pt x="3387" y="4403"/>
                    <a:pt x="3538" y="3915"/>
                  </a:cubicBezTo>
                  <a:close/>
                  <a:moveTo>
                    <a:pt x="6285" y="5373"/>
                  </a:moveTo>
                  <a:lnTo>
                    <a:pt x="6285" y="6626"/>
                  </a:lnTo>
                  <a:lnTo>
                    <a:pt x="4327" y="6626"/>
                  </a:lnTo>
                  <a:lnTo>
                    <a:pt x="4327" y="5373"/>
                  </a:lnTo>
                  <a:close/>
                  <a:moveTo>
                    <a:pt x="7862" y="2911"/>
                  </a:moveTo>
                  <a:cubicBezTo>
                    <a:pt x="7876" y="2915"/>
                    <a:pt x="7890" y="2917"/>
                    <a:pt x="7902" y="2917"/>
                  </a:cubicBezTo>
                  <a:lnTo>
                    <a:pt x="8372" y="2917"/>
                  </a:lnTo>
                  <a:cubicBezTo>
                    <a:pt x="8491" y="3209"/>
                    <a:pt x="8552" y="3520"/>
                    <a:pt x="8552" y="3838"/>
                  </a:cubicBezTo>
                  <a:lnTo>
                    <a:pt x="8552" y="6626"/>
                  </a:lnTo>
                  <a:lnTo>
                    <a:pt x="7854" y="6626"/>
                  </a:lnTo>
                  <a:lnTo>
                    <a:pt x="7854" y="5327"/>
                  </a:lnTo>
                  <a:cubicBezTo>
                    <a:pt x="7854" y="5220"/>
                    <a:pt x="7767" y="5135"/>
                    <a:pt x="7660" y="5135"/>
                  </a:cubicBezTo>
                  <a:cubicBezTo>
                    <a:pt x="7556" y="5135"/>
                    <a:pt x="7469" y="5220"/>
                    <a:pt x="7469" y="5327"/>
                  </a:cubicBezTo>
                  <a:lnTo>
                    <a:pt x="7469" y="6626"/>
                  </a:lnTo>
                  <a:lnTo>
                    <a:pt x="6668" y="6626"/>
                  </a:lnTo>
                  <a:lnTo>
                    <a:pt x="6668" y="4411"/>
                  </a:lnTo>
                  <a:cubicBezTo>
                    <a:pt x="6668" y="4252"/>
                    <a:pt x="6759" y="4103"/>
                    <a:pt x="6904" y="4022"/>
                  </a:cubicBezTo>
                  <a:cubicBezTo>
                    <a:pt x="7114" y="3903"/>
                    <a:pt x="7299" y="3754"/>
                    <a:pt x="7455" y="3578"/>
                  </a:cubicBezTo>
                  <a:cubicBezTo>
                    <a:pt x="7465" y="3665"/>
                    <a:pt x="7469" y="3752"/>
                    <a:pt x="7469" y="3838"/>
                  </a:cubicBezTo>
                  <a:lnTo>
                    <a:pt x="7469" y="4558"/>
                  </a:lnTo>
                  <a:cubicBezTo>
                    <a:pt x="7469" y="4665"/>
                    <a:pt x="7556" y="4752"/>
                    <a:pt x="7660" y="4752"/>
                  </a:cubicBezTo>
                  <a:cubicBezTo>
                    <a:pt x="7767" y="4752"/>
                    <a:pt x="7854" y="4665"/>
                    <a:pt x="7854" y="4558"/>
                  </a:cubicBezTo>
                  <a:lnTo>
                    <a:pt x="7854" y="3838"/>
                  </a:lnTo>
                  <a:cubicBezTo>
                    <a:pt x="7854" y="3623"/>
                    <a:pt x="7828" y="3409"/>
                    <a:pt x="7779" y="3199"/>
                  </a:cubicBezTo>
                  <a:cubicBezTo>
                    <a:pt x="7775" y="3179"/>
                    <a:pt x="7767" y="3161"/>
                    <a:pt x="7757" y="3143"/>
                  </a:cubicBezTo>
                  <a:cubicBezTo>
                    <a:pt x="7798" y="3068"/>
                    <a:pt x="7832" y="2991"/>
                    <a:pt x="7862" y="2911"/>
                  </a:cubicBezTo>
                  <a:close/>
                  <a:moveTo>
                    <a:pt x="7348" y="7009"/>
                  </a:moveTo>
                  <a:lnTo>
                    <a:pt x="7348" y="7271"/>
                  </a:lnTo>
                  <a:cubicBezTo>
                    <a:pt x="7348" y="8191"/>
                    <a:pt x="6600" y="8939"/>
                    <a:pt x="5680" y="8939"/>
                  </a:cubicBezTo>
                  <a:lnTo>
                    <a:pt x="4930" y="8939"/>
                  </a:lnTo>
                  <a:cubicBezTo>
                    <a:pt x="4012" y="8939"/>
                    <a:pt x="3264" y="8191"/>
                    <a:pt x="3264" y="7271"/>
                  </a:cubicBezTo>
                  <a:lnTo>
                    <a:pt x="3264" y="7009"/>
                  </a:lnTo>
                  <a:close/>
                  <a:moveTo>
                    <a:pt x="8828" y="7009"/>
                  </a:moveTo>
                  <a:lnTo>
                    <a:pt x="8828" y="7422"/>
                  </a:lnTo>
                  <a:cubicBezTo>
                    <a:pt x="8828" y="8971"/>
                    <a:pt x="7568" y="10229"/>
                    <a:pt x="6021" y="10229"/>
                  </a:cubicBezTo>
                  <a:lnTo>
                    <a:pt x="4591" y="10229"/>
                  </a:lnTo>
                  <a:cubicBezTo>
                    <a:pt x="3042" y="10229"/>
                    <a:pt x="1784" y="8971"/>
                    <a:pt x="1784" y="7422"/>
                  </a:cubicBezTo>
                  <a:lnTo>
                    <a:pt x="1784" y="7009"/>
                  </a:lnTo>
                  <a:lnTo>
                    <a:pt x="2881" y="7009"/>
                  </a:lnTo>
                  <a:lnTo>
                    <a:pt x="2881" y="7271"/>
                  </a:lnTo>
                  <a:cubicBezTo>
                    <a:pt x="2881" y="8402"/>
                    <a:pt x="3800" y="9322"/>
                    <a:pt x="4930" y="9322"/>
                  </a:cubicBezTo>
                  <a:lnTo>
                    <a:pt x="5680" y="9322"/>
                  </a:lnTo>
                  <a:cubicBezTo>
                    <a:pt x="6811" y="9322"/>
                    <a:pt x="7731" y="8402"/>
                    <a:pt x="7731" y="7271"/>
                  </a:cubicBezTo>
                  <a:lnTo>
                    <a:pt x="7731" y="7009"/>
                  </a:lnTo>
                  <a:close/>
                  <a:moveTo>
                    <a:pt x="10085" y="7009"/>
                  </a:moveTo>
                  <a:lnTo>
                    <a:pt x="10085" y="7467"/>
                  </a:lnTo>
                  <a:cubicBezTo>
                    <a:pt x="10085" y="9663"/>
                    <a:pt x="8298" y="11450"/>
                    <a:pt x="6101" y="11450"/>
                  </a:cubicBezTo>
                  <a:lnTo>
                    <a:pt x="4349" y="11450"/>
                  </a:lnTo>
                  <a:cubicBezTo>
                    <a:pt x="2241" y="11450"/>
                    <a:pt x="525" y="9735"/>
                    <a:pt x="525" y="7628"/>
                  </a:cubicBezTo>
                  <a:lnTo>
                    <a:pt x="525" y="7009"/>
                  </a:lnTo>
                  <a:lnTo>
                    <a:pt x="1398" y="7009"/>
                  </a:lnTo>
                  <a:lnTo>
                    <a:pt x="1398" y="7422"/>
                  </a:lnTo>
                  <a:cubicBezTo>
                    <a:pt x="1398" y="9183"/>
                    <a:pt x="2830" y="10613"/>
                    <a:pt x="4591" y="10613"/>
                  </a:cubicBezTo>
                  <a:lnTo>
                    <a:pt x="6021" y="10613"/>
                  </a:lnTo>
                  <a:cubicBezTo>
                    <a:pt x="7779" y="10613"/>
                    <a:pt x="9211" y="9183"/>
                    <a:pt x="9211" y="7422"/>
                  </a:cubicBezTo>
                  <a:lnTo>
                    <a:pt x="9211" y="7009"/>
                  </a:lnTo>
                  <a:close/>
                  <a:moveTo>
                    <a:pt x="4754" y="1"/>
                  </a:moveTo>
                  <a:cubicBezTo>
                    <a:pt x="4186" y="11"/>
                    <a:pt x="3804" y="126"/>
                    <a:pt x="2980" y="755"/>
                  </a:cubicBezTo>
                  <a:cubicBezTo>
                    <a:pt x="1521" y="1864"/>
                    <a:pt x="660" y="3570"/>
                    <a:pt x="596" y="5409"/>
                  </a:cubicBezTo>
                  <a:lnTo>
                    <a:pt x="553" y="6626"/>
                  </a:lnTo>
                  <a:lnTo>
                    <a:pt x="495" y="6626"/>
                  </a:lnTo>
                  <a:cubicBezTo>
                    <a:pt x="301" y="6626"/>
                    <a:pt x="142" y="6783"/>
                    <a:pt x="142" y="6976"/>
                  </a:cubicBezTo>
                  <a:lnTo>
                    <a:pt x="142" y="7628"/>
                  </a:lnTo>
                  <a:cubicBezTo>
                    <a:pt x="142" y="8316"/>
                    <a:pt x="309" y="8965"/>
                    <a:pt x="602" y="9538"/>
                  </a:cubicBezTo>
                  <a:cubicBezTo>
                    <a:pt x="213" y="9987"/>
                    <a:pt x="1" y="10558"/>
                    <a:pt x="1" y="11155"/>
                  </a:cubicBezTo>
                  <a:lnTo>
                    <a:pt x="1" y="12339"/>
                  </a:lnTo>
                  <a:cubicBezTo>
                    <a:pt x="1" y="12654"/>
                    <a:pt x="255" y="12908"/>
                    <a:pt x="570" y="12908"/>
                  </a:cubicBezTo>
                  <a:lnTo>
                    <a:pt x="7620" y="12908"/>
                  </a:lnTo>
                  <a:cubicBezTo>
                    <a:pt x="7727" y="12908"/>
                    <a:pt x="7812" y="12823"/>
                    <a:pt x="7812" y="12716"/>
                  </a:cubicBezTo>
                  <a:cubicBezTo>
                    <a:pt x="7812" y="12611"/>
                    <a:pt x="7727" y="12524"/>
                    <a:pt x="7620" y="12524"/>
                  </a:cubicBezTo>
                  <a:lnTo>
                    <a:pt x="570" y="12524"/>
                  </a:lnTo>
                  <a:cubicBezTo>
                    <a:pt x="467" y="12524"/>
                    <a:pt x="384" y="12442"/>
                    <a:pt x="384" y="12339"/>
                  </a:cubicBezTo>
                  <a:lnTo>
                    <a:pt x="384" y="11155"/>
                  </a:lnTo>
                  <a:cubicBezTo>
                    <a:pt x="384" y="10695"/>
                    <a:pt x="533" y="10256"/>
                    <a:pt x="807" y="9895"/>
                  </a:cubicBezTo>
                  <a:cubicBezTo>
                    <a:pt x="1556" y="11060"/>
                    <a:pt x="2865" y="11833"/>
                    <a:pt x="4349" y="11833"/>
                  </a:cubicBezTo>
                  <a:lnTo>
                    <a:pt x="6101" y="11833"/>
                  </a:lnTo>
                  <a:cubicBezTo>
                    <a:pt x="7634" y="11833"/>
                    <a:pt x="8983" y="11040"/>
                    <a:pt x="9762" y="9842"/>
                  </a:cubicBezTo>
                  <a:cubicBezTo>
                    <a:pt x="10062" y="10213"/>
                    <a:pt x="10228" y="10673"/>
                    <a:pt x="10228" y="11155"/>
                  </a:cubicBezTo>
                  <a:lnTo>
                    <a:pt x="10228" y="12339"/>
                  </a:lnTo>
                  <a:cubicBezTo>
                    <a:pt x="10228" y="12442"/>
                    <a:pt x="10143" y="12524"/>
                    <a:pt x="10042" y="12524"/>
                  </a:cubicBezTo>
                  <a:lnTo>
                    <a:pt x="8388" y="12524"/>
                  </a:lnTo>
                  <a:cubicBezTo>
                    <a:pt x="8282" y="12524"/>
                    <a:pt x="8195" y="12611"/>
                    <a:pt x="8195" y="12716"/>
                  </a:cubicBezTo>
                  <a:cubicBezTo>
                    <a:pt x="8195" y="12823"/>
                    <a:pt x="8282" y="12908"/>
                    <a:pt x="8388" y="12908"/>
                  </a:cubicBezTo>
                  <a:lnTo>
                    <a:pt x="10042" y="12908"/>
                  </a:lnTo>
                  <a:cubicBezTo>
                    <a:pt x="10355" y="12908"/>
                    <a:pt x="10611" y="12654"/>
                    <a:pt x="10611" y="12339"/>
                  </a:cubicBezTo>
                  <a:lnTo>
                    <a:pt x="10611" y="11155"/>
                  </a:lnTo>
                  <a:cubicBezTo>
                    <a:pt x="10611" y="10538"/>
                    <a:pt x="10383" y="9949"/>
                    <a:pt x="9968" y="9493"/>
                  </a:cubicBezTo>
                  <a:cubicBezTo>
                    <a:pt x="10288" y="8888"/>
                    <a:pt x="10468" y="8199"/>
                    <a:pt x="10468" y="7467"/>
                  </a:cubicBezTo>
                  <a:lnTo>
                    <a:pt x="10468" y="6976"/>
                  </a:lnTo>
                  <a:cubicBezTo>
                    <a:pt x="10468" y="6783"/>
                    <a:pt x="10310" y="6626"/>
                    <a:pt x="10115" y="6626"/>
                  </a:cubicBezTo>
                  <a:lnTo>
                    <a:pt x="8937" y="6626"/>
                  </a:lnTo>
                  <a:lnTo>
                    <a:pt x="8937" y="3838"/>
                  </a:lnTo>
                  <a:cubicBezTo>
                    <a:pt x="8937" y="3522"/>
                    <a:pt x="8885" y="3213"/>
                    <a:pt x="8782" y="2917"/>
                  </a:cubicBezTo>
                  <a:lnTo>
                    <a:pt x="10895" y="2917"/>
                  </a:lnTo>
                  <a:cubicBezTo>
                    <a:pt x="11512" y="2917"/>
                    <a:pt x="12065" y="3262"/>
                    <a:pt x="12339" y="3816"/>
                  </a:cubicBezTo>
                  <a:cubicBezTo>
                    <a:pt x="12372" y="3881"/>
                    <a:pt x="12438" y="3923"/>
                    <a:pt x="12511" y="3923"/>
                  </a:cubicBezTo>
                  <a:lnTo>
                    <a:pt x="12694" y="3923"/>
                  </a:lnTo>
                  <a:cubicBezTo>
                    <a:pt x="12799" y="3923"/>
                    <a:pt x="12886" y="3836"/>
                    <a:pt x="12886" y="3732"/>
                  </a:cubicBezTo>
                  <a:lnTo>
                    <a:pt x="12886" y="3727"/>
                  </a:lnTo>
                  <a:cubicBezTo>
                    <a:pt x="12886" y="2630"/>
                    <a:pt x="11992" y="1737"/>
                    <a:pt x="10895" y="1737"/>
                  </a:cubicBezTo>
                  <a:lnTo>
                    <a:pt x="9730" y="1737"/>
                  </a:lnTo>
                  <a:cubicBezTo>
                    <a:pt x="9625" y="1737"/>
                    <a:pt x="9538" y="1824"/>
                    <a:pt x="9538" y="1929"/>
                  </a:cubicBezTo>
                  <a:cubicBezTo>
                    <a:pt x="9538" y="2035"/>
                    <a:pt x="9625" y="2120"/>
                    <a:pt x="9730" y="2120"/>
                  </a:cubicBezTo>
                  <a:lnTo>
                    <a:pt x="10895" y="2120"/>
                  </a:lnTo>
                  <a:cubicBezTo>
                    <a:pt x="11617" y="2120"/>
                    <a:pt x="12230" y="2600"/>
                    <a:pt x="12432" y="3256"/>
                  </a:cubicBezTo>
                  <a:cubicBezTo>
                    <a:pt x="12059" y="2802"/>
                    <a:pt x="11502" y="2532"/>
                    <a:pt x="10895" y="2532"/>
                  </a:cubicBezTo>
                  <a:lnTo>
                    <a:pt x="7969" y="2532"/>
                  </a:lnTo>
                  <a:cubicBezTo>
                    <a:pt x="7991" y="2407"/>
                    <a:pt x="8003" y="2277"/>
                    <a:pt x="8003" y="2146"/>
                  </a:cubicBezTo>
                  <a:cubicBezTo>
                    <a:pt x="8003" y="2138"/>
                    <a:pt x="8003" y="2130"/>
                    <a:pt x="8003" y="2120"/>
                  </a:cubicBezTo>
                  <a:lnTo>
                    <a:pt x="8963" y="2120"/>
                  </a:lnTo>
                  <a:cubicBezTo>
                    <a:pt x="9070" y="2120"/>
                    <a:pt x="9155" y="2035"/>
                    <a:pt x="9155" y="1929"/>
                  </a:cubicBezTo>
                  <a:cubicBezTo>
                    <a:pt x="9155" y="1824"/>
                    <a:pt x="9070" y="1737"/>
                    <a:pt x="8963" y="1737"/>
                  </a:cubicBezTo>
                  <a:lnTo>
                    <a:pt x="7963" y="1737"/>
                  </a:lnTo>
                  <a:cubicBezTo>
                    <a:pt x="7771" y="749"/>
                    <a:pt x="6900" y="1"/>
                    <a:pt x="585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0251;p74">
              <a:extLst>
                <a:ext uri="{FF2B5EF4-FFF2-40B4-BE49-F238E27FC236}">
                  <a16:creationId xmlns:a16="http://schemas.microsoft.com/office/drawing/2014/main" id="{40C9A36B-DB46-4304-A12D-29BED39561E1}"/>
                </a:ext>
              </a:extLst>
            </p:cNvPr>
            <p:cNvSpPr/>
            <p:nvPr/>
          </p:nvSpPr>
          <p:spPr>
            <a:xfrm>
              <a:off x="1675150" y="2963525"/>
              <a:ext cx="49375" cy="17925"/>
            </a:xfrm>
            <a:custGeom>
              <a:avLst/>
              <a:gdLst/>
              <a:ahLst/>
              <a:cxnLst/>
              <a:rect l="l" t="t" r="r" b="b"/>
              <a:pathLst>
                <a:path w="1975" h="717" extrusionOk="0">
                  <a:moveTo>
                    <a:pt x="192" y="0"/>
                  </a:moveTo>
                  <a:cubicBezTo>
                    <a:pt x="85" y="0"/>
                    <a:pt x="1" y="87"/>
                    <a:pt x="1" y="192"/>
                  </a:cubicBezTo>
                  <a:cubicBezTo>
                    <a:pt x="1" y="299"/>
                    <a:pt x="85" y="383"/>
                    <a:pt x="192" y="383"/>
                  </a:cubicBezTo>
                  <a:lnTo>
                    <a:pt x="928" y="383"/>
                  </a:lnTo>
                  <a:lnTo>
                    <a:pt x="928" y="525"/>
                  </a:lnTo>
                  <a:cubicBezTo>
                    <a:pt x="928" y="631"/>
                    <a:pt x="1015" y="716"/>
                    <a:pt x="1120" y="716"/>
                  </a:cubicBezTo>
                  <a:cubicBezTo>
                    <a:pt x="1227" y="716"/>
                    <a:pt x="1311" y="631"/>
                    <a:pt x="1311" y="525"/>
                  </a:cubicBezTo>
                  <a:lnTo>
                    <a:pt x="1311" y="383"/>
                  </a:lnTo>
                  <a:lnTo>
                    <a:pt x="1781" y="383"/>
                  </a:lnTo>
                  <a:cubicBezTo>
                    <a:pt x="1888" y="383"/>
                    <a:pt x="1975" y="299"/>
                    <a:pt x="1975" y="192"/>
                  </a:cubicBezTo>
                  <a:cubicBezTo>
                    <a:pt x="1975" y="87"/>
                    <a:pt x="1888" y="0"/>
                    <a:pt x="1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57;p73">
            <a:extLst>
              <a:ext uri="{FF2B5EF4-FFF2-40B4-BE49-F238E27FC236}">
                <a16:creationId xmlns:a16="http://schemas.microsoft.com/office/drawing/2014/main" id="{E0EE9D8F-F89B-46FC-8245-4C3131B1141C}"/>
              </a:ext>
            </a:extLst>
          </p:cNvPr>
          <p:cNvSpPr txBox="1">
            <a:spLocks/>
          </p:cNvSpPr>
          <p:nvPr/>
        </p:nvSpPr>
        <p:spPr>
          <a:xfrm>
            <a:off x="769249" y="1026360"/>
            <a:ext cx="4448100" cy="967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B17F3B"/>
                </a:solidFill>
                <a:latin typeface="Palanquin" panose="020B0604020202020204" charset="0"/>
                <a:cs typeface="Palanquin" panose="020B0604020202020204" charset="0"/>
              </a:rPr>
              <a:t>Thanks</a:t>
            </a:r>
            <a:r>
              <a:rPr lang="en-US" sz="5400" dirty="0">
                <a:solidFill>
                  <a:srgbClr val="B17F3B"/>
                </a:solidFill>
              </a:rPr>
              <a:t>!</a:t>
            </a:r>
          </a:p>
        </p:txBody>
      </p:sp>
      <p:sp>
        <p:nvSpPr>
          <p:cNvPr id="4" name="Google Shape;9958;p73">
            <a:extLst>
              <a:ext uri="{FF2B5EF4-FFF2-40B4-BE49-F238E27FC236}">
                <a16:creationId xmlns:a16="http://schemas.microsoft.com/office/drawing/2014/main" id="{BB97787C-9B61-4C9E-AC90-55198524D212}"/>
              </a:ext>
            </a:extLst>
          </p:cNvPr>
          <p:cNvSpPr txBox="1">
            <a:spLocks/>
          </p:cNvSpPr>
          <p:nvPr/>
        </p:nvSpPr>
        <p:spPr>
          <a:xfrm>
            <a:off x="706330" y="1791506"/>
            <a:ext cx="4448100" cy="1510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Do you have any questions?</a:t>
            </a:r>
          </a:p>
          <a:p>
            <a:r>
              <a:rPr lang="en-US" dirty="0">
                <a:hlinkClick r:id="rId2"/>
              </a:rPr>
              <a:t>Fa22-bscs-342@lgu.edu.pk</a:t>
            </a:r>
            <a:endParaRPr lang="en-US" dirty="0"/>
          </a:p>
          <a:p>
            <a:r>
              <a:rPr lang="en-US" dirty="0">
                <a:hlinkClick r:id="rId3"/>
              </a:rPr>
              <a:t>Fa22-bscs-204@lgu.edu.pk</a:t>
            </a:r>
            <a:endParaRPr lang="en-US" dirty="0"/>
          </a:p>
          <a:p>
            <a:r>
              <a:rPr lang="en-US" dirty="0">
                <a:hlinkClick r:id="rId2"/>
              </a:rPr>
              <a:t>Fa22-bscs-206@lgu.edu.pk</a:t>
            </a:r>
            <a:endParaRPr lang="en-US" dirty="0"/>
          </a:p>
          <a:p>
            <a:r>
              <a:rPr lang="en-US" dirty="0"/>
              <a:t>+92 310 4568621</a:t>
            </a:r>
          </a:p>
          <a:p>
            <a:r>
              <a:rPr lang="en-US" dirty="0" err="1"/>
              <a:t>mhamzaasif.tech</a:t>
            </a:r>
            <a:endParaRPr lang="en-US" dirty="0"/>
          </a:p>
        </p:txBody>
      </p:sp>
      <p:sp>
        <p:nvSpPr>
          <p:cNvPr id="5" name="Google Shape;9959;p73">
            <a:extLst>
              <a:ext uri="{FF2B5EF4-FFF2-40B4-BE49-F238E27FC236}">
                <a16:creationId xmlns:a16="http://schemas.microsoft.com/office/drawing/2014/main" id="{77265DF1-5DA7-428F-AFF3-1C2C9FFB453C}"/>
              </a:ext>
            </a:extLst>
          </p:cNvPr>
          <p:cNvSpPr/>
          <p:nvPr/>
        </p:nvSpPr>
        <p:spPr>
          <a:xfrm>
            <a:off x="760383" y="3644768"/>
            <a:ext cx="4374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9960;p73">
            <a:extLst>
              <a:ext uri="{FF2B5EF4-FFF2-40B4-BE49-F238E27FC236}">
                <a16:creationId xmlns:a16="http://schemas.microsoft.com/office/drawing/2014/main" id="{77DC4E5C-0274-4D03-AB7D-06842CB37C6E}"/>
              </a:ext>
            </a:extLst>
          </p:cNvPr>
          <p:cNvSpPr/>
          <p:nvPr/>
        </p:nvSpPr>
        <p:spPr>
          <a:xfrm>
            <a:off x="1475858" y="3644768"/>
            <a:ext cx="4374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9962;p73">
            <a:extLst>
              <a:ext uri="{FF2B5EF4-FFF2-40B4-BE49-F238E27FC236}">
                <a16:creationId xmlns:a16="http://schemas.microsoft.com/office/drawing/2014/main" id="{739E9D80-0165-4144-B887-D062191E00FF}"/>
              </a:ext>
            </a:extLst>
          </p:cNvPr>
          <p:cNvGrpSpPr/>
          <p:nvPr/>
        </p:nvGrpSpPr>
        <p:grpSpPr>
          <a:xfrm>
            <a:off x="847532" y="3724267"/>
            <a:ext cx="276012" cy="275991"/>
            <a:chOff x="3368074" y="3882537"/>
            <a:chExt cx="215298" cy="215298"/>
          </a:xfrm>
        </p:grpSpPr>
        <p:sp>
          <p:nvSpPr>
            <p:cNvPr id="9" name="Google Shape;9963;p73">
              <a:extLst>
                <a:ext uri="{FF2B5EF4-FFF2-40B4-BE49-F238E27FC236}">
                  <a16:creationId xmlns:a16="http://schemas.microsoft.com/office/drawing/2014/main" id="{043C029D-F79E-4F56-B5FB-C39DCC0BBA13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964;p73">
              <a:extLst>
                <a:ext uri="{FF2B5EF4-FFF2-40B4-BE49-F238E27FC236}">
                  <a16:creationId xmlns:a16="http://schemas.microsoft.com/office/drawing/2014/main" id="{4A836076-4A8D-4A53-AEB8-67D5852B5180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65;p73">
              <a:extLst>
                <a:ext uri="{FF2B5EF4-FFF2-40B4-BE49-F238E27FC236}">
                  <a16:creationId xmlns:a16="http://schemas.microsoft.com/office/drawing/2014/main" id="{222A3092-1F03-4D37-A01D-4E158EEAC2E7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966;p73">
            <a:extLst>
              <a:ext uri="{FF2B5EF4-FFF2-40B4-BE49-F238E27FC236}">
                <a16:creationId xmlns:a16="http://schemas.microsoft.com/office/drawing/2014/main" id="{2096F7BB-ADFC-4ED5-A026-4E5F3FBD1CB4}"/>
              </a:ext>
            </a:extLst>
          </p:cNvPr>
          <p:cNvGrpSpPr/>
          <p:nvPr/>
        </p:nvGrpSpPr>
        <p:grpSpPr>
          <a:xfrm>
            <a:off x="1561164" y="3742975"/>
            <a:ext cx="266790" cy="238574"/>
            <a:chOff x="3824739" y="3890112"/>
            <a:chExt cx="208105" cy="186110"/>
          </a:xfrm>
        </p:grpSpPr>
        <p:sp>
          <p:nvSpPr>
            <p:cNvPr id="13" name="Google Shape;9967;p73">
              <a:extLst>
                <a:ext uri="{FF2B5EF4-FFF2-40B4-BE49-F238E27FC236}">
                  <a16:creationId xmlns:a16="http://schemas.microsoft.com/office/drawing/2014/main" id="{8A8E4C51-B5D4-46D8-AE9A-408EC2A61E6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8;p73">
              <a:extLst>
                <a:ext uri="{FF2B5EF4-FFF2-40B4-BE49-F238E27FC236}">
                  <a16:creationId xmlns:a16="http://schemas.microsoft.com/office/drawing/2014/main" id="{1C2C66BB-E91F-4148-B93B-E416C327F00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69;p73">
              <a:extLst>
                <a:ext uri="{FF2B5EF4-FFF2-40B4-BE49-F238E27FC236}">
                  <a16:creationId xmlns:a16="http://schemas.microsoft.com/office/drawing/2014/main" id="{4EF1F23F-4FC9-4DC6-9A76-B86247ECD0AC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972;p73">
            <a:extLst>
              <a:ext uri="{FF2B5EF4-FFF2-40B4-BE49-F238E27FC236}">
                <a16:creationId xmlns:a16="http://schemas.microsoft.com/office/drawing/2014/main" id="{507DDCE1-CAC3-4D4A-8C6E-A1077A5DDEF2}"/>
              </a:ext>
            </a:extLst>
          </p:cNvPr>
          <p:cNvGrpSpPr/>
          <p:nvPr/>
        </p:nvGrpSpPr>
        <p:grpSpPr>
          <a:xfrm flipH="1">
            <a:off x="6346779" y="1598709"/>
            <a:ext cx="2113193" cy="1082310"/>
            <a:chOff x="5789675" y="1630050"/>
            <a:chExt cx="499750" cy="255950"/>
          </a:xfrm>
        </p:grpSpPr>
        <p:sp>
          <p:nvSpPr>
            <p:cNvPr id="19" name="Google Shape;9973;p73">
              <a:extLst>
                <a:ext uri="{FF2B5EF4-FFF2-40B4-BE49-F238E27FC236}">
                  <a16:creationId xmlns:a16="http://schemas.microsoft.com/office/drawing/2014/main" id="{67C0D65F-F4B9-4510-9049-260EEAA6C77B}"/>
                </a:ext>
              </a:extLst>
            </p:cNvPr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74;p73">
              <a:extLst>
                <a:ext uri="{FF2B5EF4-FFF2-40B4-BE49-F238E27FC236}">
                  <a16:creationId xmlns:a16="http://schemas.microsoft.com/office/drawing/2014/main" id="{27955228-B17B-4425-85F8-AE4CEF8D19F4}"/>
                </a:ext>
              </a:extLst>
            </p:cNvPr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975;p73">
              <a:extLst>
                <a:ext uri="{FF2B5EF4-FFF2-40B4-BE49-F238E27FC236}">
                  <a16:creationId xmlns:a16="http://schemas.microsoft.com/office/drawing/2014/main" id="{1BBF33BE-96C5-4CF5-8A4F-ACACEB5712DB}"/>
                </a:ext>
              </a:extLst>
            </p:cNvPr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6;p73">
              <a:extLst>
                <a:ext uri="{FF2B5EF4-FFF2-40B4-BE49-F238E27FC236}">
                  <a16:creationId xmlns:a16="http://schemas.microsoft.com/office/drawing/2014/main" id="{445321E3-24CC-4769-A247-170AE7182B23}"/>
                </a:ext>
              </a:extLst>
            </p:cNvPr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77;p73">
              <a:extLst>
                <a:ext uri="{FF2B5EF4-FFF2-40B4-BE49-F238E27FC236}">
                  <a16:creationId xmlns:a16="http://schemas.microsoft.com/office/drawing/2014/main" id="{93674947-2A2A-4AAD-9518-320BAAF390EF}"/>
                </a:ext>
              </a:extLst>
            </p:cNvPr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78;p73">
              <a:extLst>
                <a:ext uri="{FF2B5EF4-FFF2-40B4-BE49-F238E27FC236}">
                  <a16:creationId xmlns:a16="http://schemas.microsoft.com/office/drawing/2014/main" id="{C8D44A34-6478-4B36-B556-12AA54A133B2}"/>
                </a:ext>
              </a:extLst>
            </p:cNvPr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79;p73">
              <a:extLst>
                <a:ext uri="{FF2B5EF4-FFF2-40B4-BE49-F238E27FC236}">
                  <a16:creationId xmlns:a16="http://schemas.microsoft.com/office/drawing/2014/main" id="{A80B715D-B118-4F33-82DF-97CF40DF043B}"/>
                </a:ext>
              </a:extLst>
            </p:cNvPr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80;p73">
              <a:extLst>
                <a:ext uri="{FF2B5EF4-FFF2-40B4-BE49-F238E27FC236}">
                  <a16:creationId xmlns:a16="http://schemas.microsoft.com/office/drawing/2014/main" id="{52C7C137-D1DC-4BF1-994A-2E61639CF1BF}"/>
                </a:ext>
              </a:extLst>
            </p:cNvPr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81;p73">
              <a:extLst>
                <a:ext uri="{FF2B5EF4-FFF2-40B4-BE49-F238E27FC236}">
                  <a16:creationId xmlns:a16="http://schemas.microsoft.com/office/drawing/2014/main" id="{72B4268D-6612-4A8A-8866-325342FC83A0}"/>
                </a:ext>
              </a:extLst>
            </p:cNvPr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82;p73">
              <a:extLst>
                <a:ext uri="{FF2B5EF4-FFF2-40B4-BE49-F238E27FC236}">
                  <a16:creationId xmlns:a16="http://schemas.microsoft.com/office/drawing/2014/main" id="{1BAB6721-25AD-4F39-A799-988B121CD821}"/>
                </a:ext>
              </a:extLst>
            </p:cNvPr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83;p73">
              <a:extLst>
                <a:ext uri="{FF2B5EF4-FFF2-40B4-BE49-F238E27FC236}">
                  <a16:creationId xmlns:a16="http://schemas.microsoft.com/office/drawing/2014/main" id="{53BD1815-2923-441D-BC25-76DE12F9659C}"/>
                </a:ext>
              </a:extLst>
            </p:cNvPr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84;p73">
              <a:extLst>
                <a:ext uri="{FF2B5EF4-FFF2-40B4-BE49-F238E27FC236}">
                  <a16:creationId xmlns:a16="http://schemas.microsoft.com/office/drawing/2014/main" id="{1E5CF3E1-5A83-46E3-B84A-4BAFA3663321}"/>
                </a:ext>
              </a:extLst>
            </p:cNvPr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85;p73">
              <a:extLst>
                <a:ext uri="{FF2B5EF4-FFF2-40B4-BE49-F238E27FC236}">
                  <a16:creationId xmlns:a16="http://schemas.microsoft.com/office/drawing/2014/main" id="{68DA0507-B4AC-4927-8D24-1D13C73FCD0F}"/>
                </a:ext>
              </a:extLst>
            </p:cNvPr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86;p73">
              <a:extLst>
                <a:ext uri="{FF2B5EF4-FFF2-40B4-BE49-F238E27FC236}">
                  <a16:creationId xmlns:a16="http://schemas.microsoft.com/office/drawing/2014/main" id="{65F33759-986A-492B-9E2F-753AB0A0205A}"/>
                </a:ext>
              </a:extLst>
            </p:cNvPr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87;p73">
              <a:extLst>
                <a:ext uri="{FF2B5EF4-FFF2-40B4-BE49-F238E27FC236}">
                  <a16:creationId xmlns:a16="http://schemas.microsoft.com/office/drawing/2014/main" id="{8E0116B2-0C3C-4AD7-9014-D4CE62B4B884}"/>
                </a:ext>
              </a:extLst>
            </p:cNvPr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88;p73">
              <a:extLst>
                <a:ext uri="{FF2B5EF4-FFF2-40B4-BE49-F238E27FC236}">
                  <a16:creationId xmlns:a16="http://schemas.microsoft.com/office/drawing/2014/main" id="{2F5349B6-5D75-4291-8ABB-7E70320E3571}"/>
                </a:ext>
              </a:extLst>
            </p:cNvPr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89;p73">
              <a:extLst>
                <a:ext uri="{FF2B5EF4-FFF2-40B4-BE49-F238E27FC236}">
                  <a16:creationId xmlns:a16="http://schemas.microsoft.com/office/drawing/2014/main" id="{D7BE9A5B-467A-4954-AE9F-6B784A0AC8B7}"/>
                </a:ext>
              </a:extLst>
            </p:cNvPr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90;p73">
              <a:extLst>
                <a:ext uri="{FF2B5EF4-FFF2-40B4-BE49-F238E27FC236}">
                  <a16:creationId xmlns:a16="http://schemas.microsoft.com/office/drawing/2014/main" id="{360DF506-3E42-40C7-BC62-47B9681B167D}"/>
                </a:ext>
              </a:extLst>
            </p:cNvPr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91;p73">
              <a:extLst>
                <a:ext uri="{FF2B5EF4-FFF2-40B4-BE49-F238E27FC236}">
                  <a16:creationId xmlns:a16="http://schemas.microsoft.com/office/drawing/2014/main" id="{36D39D6E-042B-46B8-8FBB-59025F093ED8}"/>
                </a:ext>
              </a:extLst>
            </p:cNvPr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92;p73">
              <a:extLst>
                <a:ext uri="{FF2B5EF4-FFF2-40B4-BE49-F238E27FC236}">
                  <a16:creationId xmlns:a16="http://schemas.microsoft.com/office/drawing/2014/main" id="{5D5DBC80-1FC0-44D7-A39D-5C3CB49C3475}"/>
                </a:ext>
              </a:extLst>
            </p:cNvPr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93;p73">
              <a:extLst>
                <a:ext uri="{FF2B5EF4-FFF2-40B4-BE49-F238E27FC236}">
                  <a16:creationId xmlns:a16="http://schemas.microsoft.com/office/drawing/2014/main" id="{68532D54-0052-479C-9DE6-E0EDD2FD0433}"/>
                </a:ext>
              </a:extLst>
            </p:cNvPr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4;p73">
              <a:extLst>
                <a:ext uri="{FF2B5EF4-FFF2-40B4-BE49-F238E27FC236}">
                  <a16:creationId xmlns:a16="http://schemas.microsoft.com/office/drawing/2014/main" id="{44ECD006-814D-4085-8BAD-569A9890219A}"/>
                </a:ext>
              </a:extLst>
            </p:cNvPr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95;p73">
              <a:extLst>
                <a:ext uri="{FF2B5EF4-FFF2-40B4-BE49-F238E27FC236}">
                  <a16:creationId xmlns:a16="http://schemas.microsoft.com/office/drawing/2014/main" id="{675D3016-3067-478D-A15E-9499CD702D81}"/>
                </a:ext>
              </a:extLst>
            </p:cNvPr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96;p73">
              <a:extLst>
                <a:ext uri="{FF2B5EF4-FFF2-40B4-BE49-F238E27FC236}">
                  <a16:creationId xmlns:a16="http://schemas.microsoft.com/office/drawing/2014/main" id="{31F18000-128F-48D1-B98B-846B72F52758}"/>
                </a:ext>
              </a:extLst>
            </p:cNvPr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97;p73">
              <a:extLst>
                <a:ext uri="{FF2B5EF4-FFF2-40B4-BE49-F238E27FC236}">
                  <a16:creationId xmlns:a16="http://schemas.microsoft.com/office/drawing/2014/main" id="{7EB6C96A-D298-4C77-B057-3EFD13523DFF}"/>
                </a:ext>
              </a:extLst>
            </p:cNvPr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98;p73">
              <a:extLst>
                <a:ext uri="{FF2B5EF4-FFF2-40B4-BE49-F238E27FC236}">
                  <a16:creationId xmlns:a16="http://schemas.microsoft.com/office/drawing/2014/main" id="{2DDF1F04-35B3-435C-80B7-204F4533FC68}"/>
                </a:ext>
              </a:extLst>
            </p:cNvPr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99;p73">
              <a:extLst>
                <a:ext uri="{FF2B5EF4-FFF2-40B4-BE49-F238E27FC236}">
                  <a16:creationId xmlns:a16="http://schemas.microsoft.com/office/drawing/2014/main" id="{3235D582-585E-48C3-93F9-5459D283A29A}"/>
                </a:ext>
              </a:extLst>
            </p:cNvPr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00;p73">
              <a:extLst>
                <a:ext uri="{FF2B5EF4-FFF2-40B4-BE49-F238E27FC236}">
                  <a16:creationId xmlns:a16="http://schemas.microsoft.com/office/drawing/2014/main" id="{58790C19-42FA-4A66-9370-573C4B7FD27A}"/>
                </a:ext>
              </a:extLst>
            </p:cNvPr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01;p73">
              <a:extLst>
                <a:ext uri="{FF2B5EF4-FFF2-40B4-BE49-F238E27FC236}">
                  <a16:creationId xmlns:a16="http://schemas.microsoft.com/office/drawing/2014/main" id="{5A71E899-4213-47E1-B58A-94189E0F4318}"/>
                </a:ext>
              </a:extLst>
            </p:cNvPr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0002;p73">
            <a:extLst>
              <a:ext uri="{FF2B5EF4-FFF2-40B4-BE49-F238E27FC236}">
                <a16:creationId xmlns:a16="http://schemas.microsoft.com/office/drawing/2014/main" id="{144A9598-AE4E-425A-895C-9EC0D9E6FA5E}"/>
              </a:ext>
            </a:extLst>
          </p:cNvPr>
          <p:cNvGrpSpPr/>
          <p:nvPr/>
        </p:nvGrpSpPr>
        <p:grpSpPr>
          <a:xfrm flipH="1">
            <a:off x="7617360" y="1830159"/>
            <a:ext cx="2113193" cy="1082310"/>
            <a:chOff x="5789675" y="1630050"/>
            <a:chExt cx="499750" cy="255950"/>
          </a:xfrm>
        </p:grpSpPr>
        <p:sp>
          <p:nvSpPr>
            <p:cNvPr id="49" name="Google Shape;10003;p73">
              <a:extLst>
                <a:ext uri="{FF2B5EF4-FFF2-40B4-BE49-F238E27FC236}">
                  <a16:creationId xmlns:a16="http://schemas.microsoft.com/office/drawing/2014/main" id="{9F258E39-A016-4D2D-9910-5D8B5D18A861}"/>
                </a:ext>
              </a:extLst>
            </p:cNvPr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04;p73">
              <a:extLst>
                <a:ext uri="{FF2B5EF4-FFF2-40B4-BE49-F238E27FC236}">
                  <a16:creationId xmlns:a16="http://schemas.microsoft.com/office/drawing/2014/main" id="{AE2C47C6-5B91-414E-A8F9-2684A1CCB25B}"/>
                </a:ext>
              </a:extLst>
            </p:cNvPr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05;p73">
              <a:extLst>
                <a:ext uri="{FF2B5EF4-FFF2-40B4-BE49-F238E27FC236}">
                  <a16:creationId xmlns:a16="http://schemas.microsoft.com/office/drawing/2014/main" id="{CBA24A7A-432D-4E47-9149-4131D6122D3E}"/>
                </a:ext>
              </a:extLst>
            </p:cNvPr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06;p73">
              <a:extLst>
                <a:ext uri="{FF2B5EF4-FFF2-40B4-BE49-F238E27FC236}">
                  <a16:creationId xmlns:a16="http://schemas.microsoft.com/office/drawing/2014/main" id="{095C15D0-99F1-42E2-98D5-C8C2F004A70D}"/>
                </a:ext>
              </a:extLst>
            </p:cNvPr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7;p73">
              <a:extLst>
                <a:ext uri="{FF2B5EF4-FFF2-40B4-BE49-F238E27FC236}">
                  <a16:creationId xmlns:a16="http://schemas.microsoft.com/office/drawing/2014/main" id="{D1FB12EE-8CCC-4C7C-B64E-3ED9B8CDC4BD}"/>
                </a:ext>
              </a:extLst>
            </p:cNvPr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08;p73">
              <a:extLst>
                <a:ext uri="{FF2B5EF4-FFF2-40B4-BE49-F238E27FC236}">
                  <a16:creationId xmlns:a16="http://schemas.microsoft.com/office/drawing/2014/main" id="{4B47EA81-8781-46D2-891D-DC409E98D20B}"/>
                </a:ext>
              </a:extLst>
            </p:cNvPr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9;p73">
              <a:extLst>
                <a:ext uri="{FF2B5EF4-FFF2-40B4-BE49-F238E27FC236}">
                  <a16:creationId xmlns:a16="http://schemas.microsoft.com/office/drawing/2014/main" id="{C720847B-5ECA-4CC3-9511-B0F5C33F123B}"/>
                </a:ext>
              </a:extLst>
            </p:cNvPr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10;p73">
              <a:extLst>
                <a:ext uri="{FF2B5EF4-FFF2-40B4-BE49-F238E27FC236}">
                  <a16:creationId xmlns:a16="http://schemas.microsoft.com/office/drawing/2014/main" id="{38630CC0-5A2A-484A-8D7D-E7526B4A5A44}"/>
                </a:ext>
              </a:extLst>
            </p:cNvPr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11;p73">
              <a:extLst>
                <a:ext uri="{FF2B5EF4-FFF2-40B4-BE49-F238E27FC236}">
                  <a16:creationId xmlns:a16="http://schemas.microsoft.com/office/drawing/2014/main" id="{287A9A55-6155-44C6-926E-902F78696920}"/>
                </a:ext>
              </a:extLst>
            </p:cNvPr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12;p73">
              <a:extLst>
                <a:ext uri="{FF2B5EF4-FFF2-40B4-BE49-F238E27FC236}">
                  <a16:creationId xmlns:a16="http://schemas.microsoft.com/office/drawing/2014/main" id="{2C4988B4-CFB9-4562-A1BD-34D4B0F44774}"/>
                </a:ext>
              </a:extLst>
            </p:cNvPr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13;p73">
              <a:extLst>
                <a:ext uri="{FF2B5EF4-FFF2-40B4-BE49-F238E27FC236}">
                  <a16:creationId xmlns:a16="http://schemas.microsoft.com/office/drawing/2014/main" id="{61772EF5-3162-4C77-AF0F-C5EC1C454C1D}"/>
                </a:ext>
              </a:extLst>
            </p:cNvPr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14;p73">
              <a:extLst>
                <a:ext uri="{FF2B5EF4-FFF2-40B4-BE49-F238E27FC236}">
                  <a16:creationId xmlns:a16="http://schemas.microsoft.com/office/drawing/2014/main" id="{E6C59AF6-57ED-4238-BF66-C6E62666A9B6}"/>
                </a:ext>
              </a:extLst>
            </p:cNvPr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15;p73">
              <a:extLst>
                <a:ext uri="{FF2B5EF4-FFF2-40B4-BE49-F238E27FC236}">
                  <a16:creationId xmlns:a16="http://schemas.microsoft.com/office/drawing/2014/main" id="{E14F0A32-16A1-4C10-9FB5-F1DFA8CE4C57}"/>
                </a:ext>
              </a:extLst>
            </p:cNvPr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16;p73">
              <a:extLst>
                <a:ext uri="{FF2B5EF4-FFF2-40B4-BE49-F238E27FC236}">
                  <a16:creationId xmlns:a16="http://schemas.microsoft.com/office/drawing/2014/main" id="{D288C092-33F1-4E68-A634-285D8F1D6935}"/>
                </a:ext>
              </a:extLst>
            </p:cNvPr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17;p73">
              <a:extLst>
                <a:ext uri="{FF2B5EF4-FFF2-40B4-BE49-F238E27FC236}">
                  <a16:creationId xmlns:a16="http://schemas.microsoft.com/office/drawing/2014/main" id="{3942D5D5-B82C-4F4A-B078-4FA7B5265715}"/>
                </a:ext>
              </a:extLst>
            </p:cNvPr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18;p73">
              <a:extLst>
                <a:ext uri="{FF2B5EF4-FFF2-40B4-BE49-F238E27FC236}">
                  <a16:creationId xmlns:a16="http://schemas.microsoft.com/office/drawing/2014/main" id="{9076EA61-AE15-4E87-80DD-990AEB5A0C38}"/>
                </a:ext>
              </a:extLst>
            </p:cNvPr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19;p73">
              <a:extLst>
                <a:ext uri="{FF2B5EF4-FFF2-40B4-BE49-F238E27FC236}">
                  <a16:creationId xmlns:a16="http://schemas.microsoft.com/office/drawing/2014/main" id="{AC17B200-9A2D-48F1-860F-CFA9C347F1E6}"/>
                </a:ext>
              </a:extLst>
            </p:cNvPr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20;p73">
              <a:extLst>
                <a:ext uri="{FF2B5EF4-FFF2-40B4-BE49-F238E27FC236}">
                  <a16:creationId xmlns:a16="http://schemas.microsoft.com/office/drawing/2014/main" id="{76E36199-FBF8-41C6-97DE-A72270F9D1DC}"/>
                </a:ext>
              </a:extLst>
            </p:cNvPr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21;p73">
              <a:extLst>
                <a:ext uri="{FF2B5EF4-FFF2-40B4-BE49-F238E27FC236}">
                  <a16:creationId xmlns:a16="http://schemas.microsoft.com/office/drawing/2014/main" id="{3C5C82F2-E3E2-4275-845F-08F34849D046}"/>
                </a:ext>
              </a:extLst>
            </p:cNvPr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22;p73">
              <a:extLst>
                <a:ext uri="{FF2B5EF4-FFF2-40B4-BE49-F238E27FC236}">
                  <a16:creationId xmlns:a16="http://schemas.microsoft.com/office/drawing/2014/main" id="{95857F9B-F813-4F4A-AD8D-6DDA87562F9F}"/>
                </a:ext>
              </a:extLst>
            </p:cNvPr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23;p73">
              <a:extLst>
                <a:ext uri="{FF2B5EF4-FFF2-40B4-BE49-F238E27FC236}">
                  <a16:creationId xmlns:a16="http://schemas.microsoft.com/office/drawing/2014/main" id="{FDA6274C-ADC6-4C92-8177-42C4666E2177}"/>
                </a:ext>
              </a:extLst>
            </p:cNvPr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24;p73">
              <a:extLst>
                <a:ext uri="{FF2B5EF4-FFF2-40B4-BE49-F238E27FC236}">
                  <a16:creationId xmlns:a16="http://schemas.microsoft.com/office/drawing/2014/main" id="{56853D24-2F04-4DEE-B026-DB60DBD43052}"/>
                </a:ext>
              </a:extLst>
            </p:cNvPr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25;p73">
              <a:extLst>
                <a:ext uri="{FF2B5EF4-FFF2-40B4-BE49-F238E27FC236}">
                  <a16:creationId xmlns:a16="http://schemas.microsoft.com/office/drawing/2014/main" id="{A3871AC6-58F6-4333-8654-4538BE3EECB8}"/>
                </a:ext>
              </a:extLst>
            </p:cNvPr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26;p73">
              <a:extLst>
                <a:ext uri="{FF2B5EF4-FFF2-40B4-BE49-F238E27FC236}">
                  <a16:creationId xmlns:a16="http://schemas.microsoft.com/office/drawing/2014/main" id="{74E98866-A8E8-4035-876D-326776B03090}"/>
                </a:ext>
              </a:extLst>
            </p:cNvPr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27;p73">
              <a:extLst>
                <a:ext uri="{FF2B5EF4-FFF2-40B4-BE49-F238E27FC236}">
                  <a16:creationId xmlns:a16="http://schemas.microsoft.com/office/drawing/2014/main" id="{DC47241E-ABFD-45DA-A0DF-8F5F6A1416D0}"/>
                </a:ext>
              </a:extLst>
            </p:cNvPr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28;p73">
              <a:extLst>
                <a:ext uri="{FF2B5EF4-FFF2-40B4-BE49-F238E27FC236}">
                  <a16:creationId xmlns:a16="http://schemas.microsoft.com/office/drawing/2014/main" id="{F5BBF7A2-3282-4825-91F0-D66F426EB28C}"/>
                </a:ext>
              </a:extLst>
            </p:cNvPr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029;p73">
              <a:extLst>
                <a:ext uri="{FF2B5EF4-FFF2-40B4-BE49-F238E27FC236}">
                  <a16:creationId xmlns:a16="http://schemas.microsoft.com/office/drawing/2014/main" id="{4978E906-3875-4347-9665-9E08EF2C4D28}"/>
                </a:ext>
              </a:extLst>
            </p:cNvPr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30;p73">
              <a:extLst>
                <a:ext uri="{FF2B5EF4-FFF2-40B4-BE49-F238E27FC236}">
                  <a16:creationId xmlns:a16="http://schemas.microsoft.com/office/drawing/2014/main" id="{BC8FA7C5-8375-4443-BC5A-D4D1809314EA}"/>
                </a:ext>
              </a:extLst>
            </p:cNvPr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031;p73">
              <a:extLst>
                <a:ext uri="{FF2B5EF4-FFF2-40B4-BE49-F238E27FC236}">
                  <a16:creationId xmlns:a16="http://schemas.microsoft.com/office/drawing/2014/main" id="{271D1546-7D79-4895-816A-5CC2F550D22C}"/>
                </a:ext>
              </a:extLst>
            </p:cNvPr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0032;p73">
            <a:extLst>
              <a:ext uri="{FF2B5EF4-FFF2-40B4-BE49-F238E27FC236}">
                <a16:creationId xmlns:a16="http://schemas.microsoft.com/office/drawing/2014/main" id="{5BBF9A14-3E08-4FB4-8304-A801FF1A1528}"/>
              </a:ext>
            </a:extLst>
          </p:cNvPr>
          <p:cNvGrpSpPr/>
          <p:nvPr/>
        </p:nvGrpSpPr>
        <p:grpSpPr>
          <a:xfrm>
            <a:off x="5014970" y="539719"/>
            <a:ext cx="861185" cy="1402738"/>
            <a:chOff x="1219175" y="2056613"/>
            <a:chExt cx="325000" cy="529375"/>
          </a:xfrm>
        </p:grpSpPr>
        <p:sp>
          <p:nvSpPr>
            <p:cNvPr id="79" name="Google Shape;10033;p73">
              <a:extLst>
                <a:ext uri="{FF2B5EF4-FFF2-40B4-BE49-F238E27FC236}">
                  <a16:creationId xmlns:a16="http://schemas.microsoft.com/office/drawing/2014/main" id="{13D0EB83-3E0C-49C7-BF4B-804C86648753}"/>
                </a:ext>
              </a:extLst>
            </p:cNvPr>
            <p:cNvSpPr/>
            <p:nvPr/>
          </p:nvSpPr>
          <p:spPr>
            <a:xfrm>
              <a:off x="1243400" y="2265038"/>
              <a:ext cx="289025" cy="320950"/>
            </a:xfrm>
            <a:custGeom>
              <a:avLst/>
              <a:gdLst/>
              <a:ahLst/>
              <a:cxnLst/>
              <a:rect l="l" t="t" r="r" b="b"/>
              <a:pathLst>
                <a:path w="11561" h="12838" extrusionOk="0">
                  <a:moveTo>
                    <a:pt x="5333" y="0"/>
                  </a:moveTo>
                  <a:cubicBezTo>
                    <a:pt x="5156" y="353"/>
                    <a:pt x="4995" y="588"/>
                    <a:pt x="4701" y="720"/>
                  </a:cubicBezTo>
                  <a:cubicBezTo>
                    <a:pt x="3276" y="1307"/>
                    <a:pt x="2043" y="1454"/>
                    <a:pt x="1191" y="5582"/>
                  </a:cubicBezTo>
                  <a:cubicBezTo>
                    <a:pt x="1014" y="6375"/>
                    <a:pt x="1" y="6918"/>
                    <a:pt x="104" y="9077"/>
                  </a:cubicBezTo>
                  <a:cubicBezTo>
                    <a:pt x="162" y="10443"/>
                    <a:pt x="177" y="12837"/>
                    <a:pt x="177" y="12837"/>
                  </a:cubicBezTo>
                  <a:lnTo>
                    <a:pt x="11266" y="12837"/>
                  </a:lnTo>
                  <a:cubicBezTo>
                    <a:pt x="11266" y="12837"/>
                    <a:pt x="11560" y="12367"/>
                    <a:pt x="11266" y="11809"/>
                  </a:cubicBezTo>
                  <a:cubicBezTo>
                    <a:pt x="11130" y="11536"/>
                    <a:pt x="10859" y="11491"/>
                    <a:pt x="10598" y="11491"/>
                  </a:cubicBezTo>
                  <a:cubicBezTo>
                    <a:pt x="10472" y="11491"/>
                    <a:pt x="10349" y="11502"/>
                    <a:pt x="10243" y="11502"/>
                  </a:cubicBezTo>
                  <a:cubicBezTo>
                    <a:pt x="10121" y="11502"/>
                    <a:pt x="10022" y="11488"/>
                    <a:pt x="9974" y="11427"/>
                  </a:cubicBezTo>
                  <a:cubicBezTo>
                    <a:pt x="9695" y="11075"/>
                    <a:pt x="9724" y="10575"/>
                    <a:pt x="9871" y="9239"/>
                  </a:cubicBezTo>
                  <a:cubicBezTo>
                    <a:pt x="10018" y="7902"/>
                    <a:pt x="10091" y="3951"/>
                    <a:pt x="10297" y="3496"/>
                  </a:cubicBezTo>
                  <a:cubicBezTo>
                    <a:pt x="10400" y="3290"/>
                    <a:pt x="10605" y="2923"/>
                    <a:pt x="10782" y="2409"/>
                  </a:cubicBezTo>
                  <a:cubicBezTo>
                    <a:pt x="10268" y="2409"/>
                    <a:pt x="10033" y="1263"/>
                    <a:pt x="10444" y="544"/>
                  </a:cubicBezTo>
                  <a:cubicBezTo>
                    <a:pt x="10444" y="544"/>
                    <a:pt x="10459" y="529"/>
                    <a:pt x="10459" y="514"/>
                  </a:cubicBezTo>
                  <a:lnTo>
                    <a:pt x="10459" y="514"/>
                  </a:lnTo>
                  <a:cubicBezTo>
                    <a:pt x="9915" y="573"/>
                    <a:pt x="9284" y="602"/>
                    <a:pt x="8579" y="602"/>
                  </a:cubicBezTo>
                  <a:cubicBezTo>
                    <a:pt x="7066" y="602"/>
                    <a:pt x="5920" y="235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034;p73">
              <a:extLst>
                <a:ext uri="{FF2B5EF4-FFF2-40B4-BE49-F238E27FC236}">
                  <a16:creationId xmlns:a16="http://schemas.microsoft.com/office/drawing/2014/main" id="{EC328AE5-6528-45C4-9571-B91E9286A35D}"/>
                </a:ext>
              </a:extLst>
            </p:cNvPr>
            <p:cNvSpPr/>
            <p:nvPr/>
          </p:nvSpPr>
          <p:spPr>
            <a:xfrm>
              <a:off x="1243400" y="2265038"/>
              <a:ext cx="289025" cy="320950"/>
            </a:xfrm>
            <a:custGeom>
              <a:avLst/>
              <a:gdLst/>
              <a:ahLst/>
              <a:cxnLst/>
              <a:rect l="l" t="t" r="r" b="b"/>
              <a:pathLst>
                <a:path w="11561" h="12838" extrusionOk="0">
                  <a:moveTo>
                    <a:pt x="5333" y="0"/>
                  </a:moveTo>
                  <a:cubicBezTo>
                    <a:pt x="5156" y="353"/>
                    <a:pt x="4995" y="588"/>
                    <a:pt x="4701" y="720"/>
                  </a:cubicBezTo>
                  <a:cubicBezTo>
                    <a:pt x="3276" y="1307"/>
                    <a:pt x="2043" y="1454"/>
                    <a:pt x="1191" y="5582"/>
                  </a:cubicBezTo>
                  <a:cubicBezTo>
                    <a:pt x="1014" y="6375"/>
                    <a:pt x="1" y="6918"/>
                    <a:pt x="104" y="9077"/>
                  </a:cubicBezTo>
                  <a:cubicBezTo>
                    <a:pt x="162" y="10443"/>
                    <a:pt x="177" y="12837"/>
                    <a:pt x="177" y="12837"/>
                  </a:cubicBezTo>
                  <a:lnTo>
                    <a:pt x="11266" y="12837"/>
                  </a:lnTo>
                  <a:cubicBezTo>
                    <a:pt x="11266" y="12837"/>
                    <a:pt x="11560" y="12367"/>
                    <a:pt x="11266" y="11809"/>
                  </a:cubicBezTo>
                  <a:cubicBezTo>
                    <a:pt x="11130" y="11536"/>
                    <a:pt x="10859" y="11491"/>
                    <a:pt x="10598" y="11491"/>
                  </a:cubicBezTo>
                  <a:cubicBezTo>
                    <a:pt x="10472" y="11491"/>
                    <a:pt x="10349" y="11502"/>
                    <a:pt x="10243" y="11502"/>
                  </a:cubicBezTo>
                  <a:cubicBezTo>
                    <a:pt x="10121" y="11502"/>
                    <a:pt x="10022" y="11488"/>
                    <a:pt x="9974" y="11427"/>
                  </a:cubicBezTo>
                  <a:cubicBezTo>
                    <a:pt x="9695" y="11075"/>
                    <a:pt x="9724" y="10575"/>
                    <a:pt x="9871" y="9239"/>
                  </a:cubicBezTo>
                  <a:cubicBezTo>
                    <a:pt x="10018" y="7902"/>
                    <a:pt x="10091" y="3951"/>
                    <a:pt x="10297" y="3496"/>
                  </a:cubicBezTo>
                  <a:cubicBezTo>
                    <a:pt x="10400" y="3290"/>
                    <a:pt x="10605" y="2923"/>
                    <a:pt x="10782" y="2409"/>
                  </a:cubicBezTo>
                  <a:cubicBezTo>
                    <a:pt x="10268" y="2409"/>
                    <a:pt x="10033" y="1263"/>
                    <a:pt x="10444" y="544"/>
                  </a:cubicBezTo>
                  <a:cubicBezTo>
                    <a:pt x="10444" y="544"/>
                    <a:pt x="10459" y="529"/>
                    <a:pt x="10459" y="514"/>
                  </a:cubicBezTo>
                  <a:lnTo>
                    <a:pt x="10459" y="514"/>
                  </a:lnTo>
                  <a:cubicBezTo>
                    <a:pt x="9915" y="573"/>
                    <a:pt x="9284" y="602"/>
                    <a:pt x="8579" y="602"/>
                  </a:cubicBezTo>
                  <a:cubicBezTo>
                    <a:pt x="7066" y="602"/>
                    <a:pt x="5920" y="235"/>
                    <a:pt x="5333" y="0"/>
                  </a:cubicBezTo>
                  <a:close/>
                </a:path>
              </a:pathLst>
            </a:custGeom>
            <a:solidFill>
              <a:srgbClr val="FFFFFF">
                <a:alpha val="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035;p73">
              <a:extLst>
                <a:ext uri="{FF2B5EF4-FFF2-40B4-BE49-F238E27FC236}">
                  <a16:creationId xmlns:a16="http://schemas.microsoft.com/office/drawing/2014/main" id="{7120FFD0-ACBC-4EFF-81D9-66FB666D7340}"/>
                </a:ext>
              </a:extLst>
            </p:cNvPr>
            <p:cNvSpPr/>
            <p:nvPr/>
          </p:nvSpPr>
          <p:spPr>
            <a:xfrm>
              <a:off x="1422975" y="2056613"/>
              <a:ext cx="34900" cy="58250"/>
            </a:xfrm>
            <a:custGeom>
              <a:avLst/>
              <a:gdLst/>
              <a:ahLst/>
              <a:cxnLst/>
              <a:rect l="l" t="t" r="r" b="b"/>
              <a:pathLst>
                <a:path w="1396" h="2330" extrusionOk="0">
                  <a:moveTo>
                    <a:pt x="1125" y="0"/>
                  </a:moveTo>
                  <a:cubicBezTo>
                    <a:pt x="261" y="0"/>
                    <a:pt x="0" y="2330"/>
                    <a:pt x="0" y="2330"/>
                  </a:cubicBezTo>
                  <a:lnTo>
                    <a:pt x="1396" y="1698"/>
                  </a:lnTo>
                  <a:cubicBezTo>
                    <a:pt x="1396" y="1698"/>
                    <a:pt x="1293" y="1023"/>
                    <a:pt x="1219" y="9"/>
                  </a:cubicBezTo>
                  <a:cubicBezTo>
                    <a:pt x="1187" y="3"/>
                    <a:pt x="1156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36;p73">
              <a:extLst>
                <a:ext uri="{FF2B5EF4-FFF2-40B4-BE49-F238E27FC236}">
                  <a16:creationId xmlns:a16="http://schemas.microsoft.com/office/drawing/2014/main" id="{E95BEA27-2C63-45E3-978F-4B8DFDBEB711}"/>
                </a:ext>
              </a:extLst>
            </p:cNvPr>
            <p:cNvSpPr/>
            <p:nvPr/>
          </p:nvSpPr>
          <p:spPr>
            <a:xfrm>
              <a:off x="1447575" y="2056838"/>
              <a:ext cx="9575" cy="25725"/>
            </a:xfrm>
            <a:custGeom>
              <a:avLst/>
              <a:gdLst/>
              <a:ahLst/>
              <a:cxnLst/>
              <a:rect l="l" t="t" r="r" b="b"/>
              <a:pathLst>
                <a:path w="383" h="1029" extrusionOk="0">
                  <a:moveTo>
                    <a:pt x="235" y="0"/>
                  </a:moveTo>
                  <a:cubicBezTo>
                    <a:pt x="0" y="0"/>
                    <a:pt x="132" y="1028"/>
                    <a:pt x="132" y="1028"/>
                  </a:cubicBezTo>
                  <a:lnTo>
                    <a:pt x="382" y="95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37;p73">
              <a:extLst>
                <a:ext uri="{FF2B5EF4-FFF2-40B4-BE49-F238E27FC236}">
                  <a16:creationId xmlns:a16="http://schemas.microsoft.com/office/drawing/2014/main" id="{2D9F802B-EAB6-415E-99FC-704D525F15AC}"/>
                </a:ext>
              </a:extLst>
            </p:cNvPr>
            <p:cNvSpPr/>
            <p:nvPr/>
          </p:nvSpPr>
          <p:spPr>
            <a:xfrm>
              <a:off x="1404250" y="2079588"/>
              <a:ext cx="139925" cy="133325"/>
            </a:xfrm>
            <a:custGeom>
              <a:avLst/>
              <a:gdLst/>
              <a:ahLst/>
              <a:cxnLst/>
              <a:rect l="l" t="t" r="r" b="b"/>
              <a:pathLst>
                <a:path w="5597" h="5333" extrusionOk="0">
                  <a:moveTo>
                    <a:pt x="2541" y="1"/>
                  </a:moveTo>
                  <a:cubicBezTo>
                    <a:pt x="676" y="1"/>
                    <a:pt x="411" y="2454"/>
                    <a:pt x="206" y="3923"/>
                  </a:cubicBezTo>
                  <a:cubicBezTo>
                    <a:pt x="162" y="4202"/>
                    <a:pt x="132" y="4569"/>
                    <a:pt x="0" y="5024"/>
                  </a:cubicBezTo>
                  <a:cubicBezTo>
                    <a:pt x="544" y="5156"/>
                    <a:pt x="1366" y="5333"/>
                    <a:pt x="2145" y="5333"/>
                  </a:cubicBezTo>
                  <a:cubicBezTo>
                    <a:pt x="2864" y="5333"/>
                    <a:pt x="3628" y="5288"/>
                    <a:pt x="4157" y="5230"/>
                  </a:cubicBezTo>
                  <a:cubicBezTo>
                    <a:pt x="4025" y="4907"/>
                    <a:pt x="3892" y="4686"/>
                    <a:pt x="3863" y="4393"/>
                  </a:cubicBezTo>
                  <a:cubicBezTo>
                    <a:pt x="3790" y="3761"/>
                    <a:pt x="4950" y="3379"/>
                    <a:pt x="5229" y="3173"/>
                  </a:cubicBezTo>
                  <a:cubicBezTo>
                    <a:pt x="5523" y="2968"/>
                    <a:pt x="5596" y="2160"/>
                    <a:pt x="5596" y="2160"/>
                  </a:cubicBezTo>
                  <a:cubicBezTo>
                    <a:pt x="5596" y="2160"/>
                    <a:pt x="4876" y="2072"/>
                    <a:pt x="4509" y="1220"/>
                  </a:cubicBezTo>
                  <a:cubicBezTo>
                    <a:pt x="4157" y="368"/>
                    <a:pt x="3613" y="1"/>
                    <a:pt x="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038;p73">
              <a:extLst>
                <a:ext uri="{FF2B5EF4-FFF2-40B4-BE49-F238E27FC236}">
                  <a16:creationId xmlns:a16="http://schemas.microsoft.com/office/drawing/2014/main" id="{744B5701-4620-4114-8C74-09F636DFD63F}"/>
                </a:ext>
              </a:extLst>
            </p:cNvPr>
            <p:cNvSpPr/>
            <p:nvPr/>
          </p:nvSpPr>
          <p:spPr>
            <a:xfrm>
              <a:off x="1404250" y="2079588"/>
              <a:ext cx="139925" cy="133325"/>
            </a:xfrm>
            <a:custGeom>
              <a:avLst/>
              <a:gdLst/>
              <a:ahLst/>
              <a:cxnLst/>
              <a:rect l="l" t="t" r="r" b="b"/>
              <a:pathLst>
                <a:path w="5597" h="5333" extrusionOk="0">
                  <a:moveTo>
                    <a:pt x="2541" y="1"/>
                  </a:moveTo>
                  <a:cubicBezTo>
                    <a:pt x="676" y="1"/>
                    <a:pt x="411" y="2454"/>
                    <a:pt x="206" y="3923"/>
                  </a:cubicBezTo>
                  <a:cubicBezTo>
                    <a:pt x="162" y="4202"/>
                    <a:pt x="132" y="4569"/>
                    <a:pt x="0" y="5024"/>
                  </a:cubicBezTo>
                  <a:cubicBezTo>
                    <a:pt x="544" y="5156"/>
                    <a:pt x="1366" y="5333"/>
                    <a:pt x="2145" y="5333"/>
                  </a:cubicBezTo>
                  <a:cubicBezTo>
                    <a:pt x="2864" y="5333"/>
                    <a:pt x="3628" y="5288"/>
                    <a:pt x="4157" y="5230"/>
                  </a:cubicBezTo>
                  <a:cubicBezTo>
                    <a:pt x="4025" y="4907"/>
                    <a:pt x="3892" y="4686"/>
                    <a:pt x="3863" y="4393"/>
                  </a:cubicBezTo>
                  <a:cubicBezTo>
                    <a:pt x="3790" y="3761"/>
                    <a:pt x="4950" y="3379"/>
                    <a:pt x="5229" y="3173"/>
                  </a:cubicBezTo>
                  <a:cubicBezTo>
                    <a:pt x="5523" y="2968"/>
                    <a:pt x="5596" y="2160"/>
                    <a:pt x="5596" y="2160"/>
                  </a:cubicBezTo>
                  <a:cubicBezTo>
                    <a:pt x="5596" y="2160"/>
                    <a:pt x="4876" y="2072"/>
                    <a:pt x="4509" y="1220"/>
                  </a:cubicBezTo>
                  <a:cubicBezTo>
                    <a:pt x="4157" y="368"/>
                    <a:pt x="3613" y="1"/>
                    <a:pt x="2541" y="1"/>
                  </a:cubicBezTo>
                  <a:close/>
                </a:path>
              </a:pathLst>
            </a:custGeom>
            <a:solidFill>
              <a:srgbClr val="FFFFFF">
                <a:alpha val="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39;p73">
              <a:extLst>
                <a:ext uri="{FF2B5EF4-FFF2-40B4-BE49-F238E27FC236}">
                  <a16:creationId xmlns:a16="http://schemas.microsoft.com/office/drawing/2014/main" id="{05D5121D-8D1C-4263-BFC7-8D7F9F897EC8}"/>
                </a:ext>
              </a:extLst>
            </p:cNvPr>
            <p:cNvSpPr/>
            <p:nvPr/>
          </p:nvSpPr>
          <p:spPr>
            <a:xfrm>
              <a:off x="1494200" y="2277513"/>
              <a:ext cx="20225" cy="47750"/>
            </a:xfrm>
            <a:custGeom>
              <a:avLst/>
              <a:gdLst/>
              <a:ahLst/>
              <a:cxnLst/>
              <a:rect l="l" t="t" r="r" b="b"/>
              <a:pathLst>
                <a:path w="809" h="1910" extrusionOk="0">
                  <a:moveTo>
                    <a:pt x="618" y="1"/>
                  </a:moveTo>
                  <a:cubicBezTo>
                    <a:pt x="559" y="15"/>
                    <a:pt x="500" y="15"/>
                    <a:pt x="427" y="15"/>
                  </a:cubicBezTo>
                  <a:cubicBezTo>
                    <a:pt x="427" y="30"/>
                    <a:pt x="412" y="45"/>
                    <a:pt x="412" y="45"/>
                  </a:cubicBezTo>
                  <a:cubicBezTo>
                    <a:pt x="1" y="764"/>
                    <a:pt x="236" y="1910"/>
                    <a:pt x="750" y="1910"/>
                  </a:cubicBezTo>
                  <a:cubicBezTo>
                    <a:pt x="764" y="1851"/>
                    <a:pt x="794" y="1778"/>
                    <a:pt x="808" y="1719"/>
                  </a:cubicBezTo>
                  <a:cubicBezTo>
                    <a:pt x="456" y="1484"/>
                    <a:pt x="324" y="617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040;p73">
              <a:extLst>
                <a:ext uri="{FF2B5EF4-FFF2-40B4-BE49-F238E27FC236}">
                  <a16:creationId xmlns:a16="http://schemas.microsoft.com/office/drawing/2014/main" id="{34CD2B94-FECC-4B47-A4C3-6B6BB267A417}"/>
                </a:ext>
              </a:extLst>
            </p:cNvPr>
            <p:cNvSpPr/>
            <p:nvPr/>
          </p:nvSpPr>
          <p:spPr>
            <a:xfrm>
              <a:off x="1502275" y="2276038"/>
              <a:ext cx="19500" cy="44475"/>
            </a:xfrm>
            <a:custGeom>
              <a:avLst/>
              <a:gdLst/>
              <a:ahLst/>
              <a:cxnLst/>
              <a:rect l="l" t="t" r="r" b="b"/>
              <a:pathLst>
                <a:path w="780" h="177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632" y="30"/>
                    <a:pt x="471" y="45"/>
                    <a:pt x="295" y="60"/>
                  </a:cubicBezTo>
                  <a:cubicBezTo>
                    <a:pt x="1" y="676"/>
                    <a:pt x="133" y="1543"/>
                    <a:pt x="485" y="1778"/>
                  </a:cubicBezTo>
                  <a:cubicBezTo>
                    <a:pt x="647" y="1293"/>
                    <a:pt x="779" y="691"/>
                    <a:pt x="7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41;p73">
              <a:extLst>
                <a:ext uri="{FF2B5EF4-FFF2-40B4-BE49-F238E27FC236}">
                  <a16:creationId xmlns:a16="http://schemas.microsoft.com/office/drawing/2014/main" id="{3D06E30D-A455-4184-A156-F72638C39233}"/>
                </a:ext>
              </a:extLst>
            </p:cNvPr>
            <p:cNvSpPr/>
            <p:nvPr/>
          </p:nvSpPr>
          <p:spPr>
            <a:xfrm>
              <a:off x="1385875" y="2231238"/>
              <a:ext cx="133700" cy="25250"/>
            </a:xfrm>
            <a:custGeom>
              <a:avLst/>
              <a:gdLst/>
              <a:ahLst/>
              <a:cxnLst/>
              <a:rect l="l" t="t" r="r" b="b"/>
              <a:pathLst>
                <a:path w="5348" h="1010" extrusionOk="0">
                  <a:moveTo>
                    <a:pt x="324" y="1"/>
                  </a:moveTo>
                  <a:cubicBezTo>
                    <a:pt x="280" y="74"/>
                    <a:pt x="236" y="163"/>
                    <a:pt x="192" y="251"/>
                  </a:cubicBezTo>
                  <a:cubicBezTo>
                    <a:pt x="118" y="368"/>
                    <a:pt x="60" y="486"/>
                    <a:pt x="1" y="603"/>
                  </a:cubicBezTo>
                  <a:cubicBezTo>
                    <a:pt x="1005" y="875"/>
                    <a:pt x="1998" y="1010"/>
                    <a:pt x="3167" y="1010"/>
                  </a:cubicBezTo>
                  <a:cubicBezTo>
                    <a:pt x="3826" y="1010"/>
                    <a:pt x="4542" y="967"/>
                    <a:pt x="5347" y="882"/>
                  </a:cubicBezTo>
                  <a:cubicBezTo>
                    <a:pt x="5318" y="647"/>
                    <a:pt x="5274" y="427"/>
                    <a:pt x="5244" y="236"/>
                  </a:cubicBezTo>
                  <a:cubicBezTo>
                    <a:pt x="4539" y="324"/>
                    <a:pt x="3599" y="368"/>
                    <a:pt x="2880" y="368"/>
                  </a:cubicBezTo>
                  <a:cubicBezTo>
                    <a:pt x="1837" y="368"/>
                    <a:pt x="955" y="177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42;p73">
              <a:extLst>
                <a:ext uri="{FF2B5EF4-FFF2-40B4-BE49-F238E27FC236}">
                  <a16:creationId xmlns:a16="http://schemas.microsoft.com/office/drawing/2014/main" id="{4407E5A6-CBF3-4C3E-B655-043932F20406}"/>
                </a:ext>
              </a:extLst>
            </p:cNvPr>
            <p:cNvSpPr/>
            <p:nvPr/>
          </p:nvSpPr>
          <p:spPr>
            <a:xfrm>
              <a:off x="1399100" y="2205188"/>
              <a:ext cx="114225" cy="22050"/>
            </a:xfrm>
            <a:custGeom>
              <a:avLst/>
              <a:gdLst/>
              <a:ahLst/>
              <a:cxnLst/>
              <a:rect l="l" t="t" r="r" b="b"/>
              <a:pathLst>
                <a:path w="4569" h="882" extrusionOk="0">
                  <a:moveTo>
                    <a:pt x="206" y="0"/>
                  </a:moveTo>
                  <a:cubicBezTo>
                    <a:pt x="162" y="191"/>
                    <a:pt x="89" y="382"/>
                    <a:pt x="1" y="602"/>
                  </a:cubicBezTo>
                  <a:cubicBezTo>
                    <a:pt x="822" y="792"/>
                    <a:pt x="1661" y="882"/>
                    <a:pt x="2615" y="882"/>
                  </a:cubicBezTo>
                  <a:cubicBezTo>
                    <a:pt x="3212" y="882"/>
                    <a:pt x="3856" y="846"/>
                    <a:pt x="4568" y="779"/>
                  </a:cubicBezTo>
                  <a:cubicBezTo>
                    <a:pt x="4510" y="544"/>
                    <a:pt x="4436" y="367"/>
                    <a:pt x="4363" y="206"/>
                  </a:cubicBezTo>
                  <a:cubicBezTo>
                    <a:pt x="3834" y="264"/>
                    <a:pt x="3070" y="309"/>
                    <a:pt x="2351" y="309"/>
                  </a:cubicBezTo>
                  <a:cubicBezTo>
                    <a:pt x="1572" y="309"/>
                    <a:pt x="750" y="132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43;p73">
              <a:extLst>
                <a:ext uri="{FF2B5EF4-FFF2-40B4-BE49-F238E27FC236}">
                  <a16:creationId xmlns:a16="http://schemas.microsoft.com/office/drawing/2014/main" id="{D4C6D436-6DBB-4A6C-868D-6E5E16C49A9E}"/>
                </a:ext>
              </a:extLst>
            </p:cNvPr>
            <p:cNvSpPr/>
            <p:nvPr/>
          </p:nvSpPr>
          <p:spPr>
            <a:xfrm>
              <a:off x="1376700" y="2256588"/>
              <a:ext cx="144700" cy="23525"/>
            </a:xfrm>
            <a:custGeom>
              <a:avLst/>
              <a:gdLst/>
              <a:ahLst/>
              <a:cxnLst/>
              <a:rect l="l" t="t" r="r" b="b"/>
              <a:pathLst>
                <a:path w="5788" h="941" extrusionOk="0">
                  <a:moveTo>
                    <a:pt x="162" y="0"/>
                  </a:moveTo>
                  <a:cubicBezTo>
                    <a:pt x="103" y="118"/>
                    <a:pt x="45" y="235"/>
                    <a:pt x="1" y="338"/>
                  </a:cubicBezTo>
                  <a:cubicBezTo>
                    <a:pt x="588" y="573"/>
                    <a:pt x="1734" y="940"/>
                    <a:pt x="3247" y="940"/>
                  </a:cubicBezTo>
                  <a:cubicBezTo>
                    <a:pt x="4260" y="940"/>
                    <a:pt x="5141" y="867"/>
                    <a:pt x="5788" y="779"/>
                  </a:cubicBezTo>
                  <a:cubicBezTo>
                    <a:pt x="5788" y="647"/>
                    <a:pt x="5788" y="514"/>
                    <a:pt x="5773" y="382"/>
                  </a:cubicBezTo>
                  <a:cubicBezTo>
                    <a:pt x="5068" y="470"/>
                    <a:pt x="4025" y="529"/>
                    <a:pt x="3247" y="529"/>
                  </a:cubicBezTo>
                  <a:cubicBezTo>
                    <a:pt x="1866" y="529"/>
                    <a:pt x="779" y="177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044;p73">
              <a:extLst>
                <a:ext uri="{FF2B5EF4-FFF2-40B4-BE49-F238E27FC236}">
                  <a16:creationId xmlns:a16="http://schemas.microsoft.com/office/drawing/2014/main" id="{C6B2334F-5876-4223-9569-3BEDF44E3EE4}"/>
                </a:ext>
              </a:extLst>
            </p:cNvPr>
            <p:cNvSpPr/>
            <p:nvPr/>
          </p:nvSpPr>
          <p:spPr>
            <a:xfrm>
              <a:off x="1380750" y="2246313"/>
              <a:ext cx="140275" cy="23525"/>
            </a:xfrm>
            <a:custGeom>
              <a:avLst/>
              <a:gdLst/>
              <a:ahLst/>
              <a:cxnLst/>
              <a:rect l="l" t="t" r="r" b="b"/>
              <a:pathLst>
                <a:path w="5611" h="941" extrusionOk="0">
                  <a:moveTo>
                    <a:pt x="206" y="0"/>
                  </a:moveTo>
                  <a:cubicBezTo>
                    <a:pt x="132" y="147"/>
                    <a:pt x="59" y="279"/>
                    <a:pt x="0" y="411"/>
                  </a:cubicBezTo>
                  <a:cubicBezTo>
                    <a:pt x="617" y="588"/>
                    <a:pt x="1704" y="940"/>
                    <a:pt x="3085" y="940"/>
                  </a:cubicBezTo>
                  <a:cubicBezTo>
                    <a:pt x="3863" y="940"/>
                    <a:pt x="4906" y="881"/>
                    <a:pt x="5611" y="793"/>
                  </a:cubicBezTo>
                  <a:cubicBezTo>
                    <a:pt x="5611" y="720"/>
                    <a:pt x="5611" y="646"/>
                    <a:pt x="5596" y="573"/>
                  </a:cubicBezTo>
                  <a:cubicBezTo>
                    <a:pt x="5581" y="470"/>
                    <a:pt x="5567" y="367"/>
                    <a:pt x="5552" y="279"/>
                  </a:cubicBezTo>
                  <a:cubicBezTo>
                    <a:pt x="4747" y="364"/>
                    <a:pt x="4031" y="407"/>
                    <a:pt x="3372" y="407"/>
                  </a:cubicBezTo>
                  <a:cubicBezTo>
                    <a:pt x="2203" y="407"/>
                    <a:pt x="1210" y="272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45;p73">
              <a:extLst>
                <a:ext uri="{FF2B5EF4-FFF2-40B4-BE49-F238E27FC236}">
                  <a16:creationId xmlns:a16="http://schemas.microsoft.com/office/drawing/2014/main" id="{47A61F11-B795-4CAE-9DBA-5047083F0F77}"/>
                </a:ext>
              </a:extLst>
            </p:cNvPr>
            <p:cNvSpPr/>
            <p:nvPr/>
          </p:nvSpPr>
          <p:spPr>
            <a:xfrm>
              <a:off x="1393950" y="2220238"/>
              <a:ext cx="123050" cy="20225"/>
            </a:xfrm>
            <a:custGeom>
              <a:avLst/>
              <a:gdLst/>
              <a:ahLst/>
              <a:cxnLst/>
              <a:rect l="l" t="t" r="r" b="b"/>
              <a:pathLst>
                <a:path w="4922" h="809" extrusionOk="0">
                  <a:moveTo>
                    <a:pt x="207" y="0"/>
                  </a:moveTo>
                  <a:cubicBezTo>
                    <a:pt x="148" y="147"/>
                    <a:pt x="74" y="279"/>
                    <a:pt x="1" y="441"/>
                  </a:cubicBezTo>
                  <a:cubicBezTo>
                    <a:pt x="632" y="617"/>
                    <a:pt x="1514" y="808"/>
                    <a:pt x="2557" y="808"/>
                  </a:cubicBezTo>
                  <a:cubicBezTo>
                    <a:pt x="3276" y="808"/>
                    <a:pt x="4216" y="764"/>
                    <a:pt x="4921" y="676"/>
                  </a:cubicBezTo>
                  <a:cubicBezTo>
                    <a:pt x="4877" y="485"/>
                    <a:pt x="4833" y="323"/>
                    <a:pt x="4774" y="177"/>
                  </a:cubicBezTo>
                  <a:cubicBezTo>
                    <a:pt x="4062" y="244"/>
                    <a:pt x="3418" y="280"/>
                    <a:pt x="2821" y="280"/>
                  </a:cubicBezTo>
                  <a:cubicBezTo>
                    <a:pt x="1867" y="280"/>
                    <a:pt x="1028" y="19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46;p73">
              <a:extLst>
                <a:ext uri="{FF2B5EF4-FFF2-40B4-BE49-F238E27FC236}">
                  <a16:creationId xmlns:a16="http://schemas.microsoft.com/office/drawing/2014/main" id="{5AAE8026-7366-4A05-8BB3-49DC9AF8BB84}"/>
                </a:ext>
              </a:extLst>
            </p:cNvPr>
            <p:cNvSpPr/>
            <p:nvPr/>
          </p:nvSpPr>
          <p:spPr>
            <a:xfrm>
              <a:off x="1482825" y="2111163"/>
              <a:ext cx="27200" cy="18900"/>
            </a:xfrm>
            <a:custGeom>
              <a:avLst/>
              <a:gdLst/>
              <a:ahLst/>
              <a:cxnLst/>
              <a:rect l="l" t="t" r="r" b="b"/>
              <a:pathLst>
                <a:path w="1088" h="756" extrusionOk="0">
                  <a:moveTo>
                    <a:pt x="561" y="1"/>
                  </a:moveTo>
                  <a:cubicBezTo>
                    <a:pt x="555" y="1"/>
                    <a:pt x="550" y="1"/>
                    <a:pt x="544" y="1"/>
                  </a:cubicBezTo>
                  <a:cubicBezTo>
                    <a:pt x="191" y="1"/>
                    <a:pt x="0" y="530"/>
                    <a:pt x="0" y="530"/>
                  </a:cubicBezTo>
                  <a:cubicBezTo>
                    <a:pt x="0" y="530"/>
                    <a:pt x="265" y="721"/>
                    <a:pt x="544" y="750"/>
                  </a:cubicBezTo>
                  <a:cubicBezTo>
                    <a:pt x="570" y="754"/>
                    <a:pt x="597" y="756"/>
                    <a:pt x="623" y="756"/>
                  </a:cubicBezTo>
                  <a:cubicBezTo>
                    <a:pt x="881" y="756"/>
                    <a:pt x="1087" y="574"/>
                    <a:pt x="1087" y="574"/>
                  </a:cubicBezTo>
                  <a:cubicBezTo>
                    <a:pt x="1087" y="574"/>
                    <a:pt x="1016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47;p73">
              <a:extLst>
                <a:ext uri="{FF2B5EF4-FFF2-40B4-BE49-F238E27FC236}">
                  <a16:creationId xmlns:a16="http://schemas.microsoft.com/office/drawing/2014/main" id="{88C8CAC0-F18C-4A3D-8F95-A10D925043BF}"/>
                </a:ext>
              </a:extLst>
            </p:cNvPr>
            <p:cNvSpPr/>
            <p:nvPr/>
          </p:nvSpPr>
          <p:spPr>
            <a:xfrm>
              <a:off x="1422225" y="2350588"/>
              <a:ext cx="38925" cy="214525"/>
            </a:xfrm>
            <a:custGeom>
              <a:avLst/>
              <a:gdLst/>
              <a:ahLst/>
              <a:cxnLst/>
              <a:rect l="l" t="t" r="r" b="b"/>
              <a:pathLst>
                <a:path w="1557" h="8581" extrusionOk="0">
                  <a:moveTo>
                    <a:pt x="30" y="0"/>
                  </a:moveTo>
                  <a:cubicBezTo>
                    <a:pt x="30" y="0"/>
                    <a:pt x="1" y="2086"/>
                    <a:pt x="30" y="3202"/>
                  </a:cubicBezTo>
                  <a:cubicBezTo>
                    <a:pt x="45" y="3849"/>
                    <a:pt x="30" y="8578"/>
                    <a:pt x="30" y="8578"/>
                  </a:cubicBezTo>
                  <a:cubicBezTo>
                    <a:pt x="30" y="8578"/>
                    <a:pt x="585" y="8565"/>
                    <a:pt x="999" y="8565"/>
                  </a:cubicBezTo>
                  <a:cubicBezTo>
                    <a:pt x="1205" y="8565"/>
                    <a:pt x="1377" y="8568"/>
                    <a:pt x="1426" y="8578"/>
                  </a:cubicBezTo>
                  <a:cubicBezTo>
                    <a:pt x="1431" y="8580"/>
                    <a:pt x="1435" y="8580"/>
                    <a:pt x="1439" y="8580"/>
                  </a:cubicBezTo>
                  <a:cubicBezTo>
                    <a:pt x="1556" y="8580"/>
                    <a:pt x="1101" y="7956"/>
                    <a:pt x="1073" y="7359"/>
                  </a:cubicBezTo>
                  <a:cubicBezTo>
                    <a:pt x="1044" y="6757"/>
                    <a:pt x="809" y="2835"/>
                    <a:pt x="735" y="2057"/>
                  </a:cubicBezTo>
                  <a:cubicBezTo>
                    <a:pt x="647" y="1264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48;p73">
              <a:extLst>
                <a:ext uri="{FF2B5EF4-FFF2-40B4-BE49-F238E27FC236}">
                  <a16:creationId xmlns:a16="http://schemas.microsoft.com/office/drawing/2014/main" id="{6475AE46-628A-4742-9C6A-AE355D161460}"/>
                </a:ext>
              </a:extLst>
            </p:cNvPr>
            <p:cNvSpPr/>
            <p:nvPr/>
          </p:nvSpPr>
          <p:spPr>
            <a:xfrm>
              <a:off x="1219175" y="2554388"/>
              <a:ext cx="276150" cy="31600"/>
            </a:xfrm>
            <a:custGeom>
              <a:avLst/>
              <a:gdLst/>
              <a:ahLst/>
              <a:cxnLst/>
              <a:rect l="l" t="t" r="r" b="b"/>
              <a:pathLst>
                <a:path w="11046" h="1264" extrusionOk="0">
                  <a:moveTo>
                    <a:pt x="1146" y="0"/>
                  </a:moveTo>
                  <a:cubicBezTo>
                    <a:pt x="1" y="0"/>
                    <a:pt x="177" y="1263"/>
                    <a:pt x="1146" y="1263"/>
                  </a:cubicBezTo>
                  <a:lnTo>
                    <a:pt x="9900" y="1263"/>
                  </a:lnTo>
                  <a:cubicBezTo>
                    <a:pt x="10869" y="1263"/>
                    <a:pt x="11046" y="0"/>
                    <a:pt x="9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49;p73">
              <a:extLst>
                <a:ext uri="{FF2B5EF4-FFF2-40B4-BE49-F238E27FC236}">
                  <a16:creationId xmlns:a16="http://schemas.microsoft.com/office/drawing/2014/main" id="{592EF97E-9153-4EC1-A642-E2EADAD9876B}"/>
                </a:ext>
              </a:extLst>
            </p:cNvPr>
            <p:cNvSpPr/>
            <p:nvPr/>
          </p:nvSpPr>
          <p:spPr>
            <a:xfrm>
              <a:off x="1332650" y="2402013"/>
              <a:ext cx="62425" cy="168175"/>
            </a:xfrm>
            <a:custGeom>
              <a:avLst/>
              <a:gdLst/>
              <a:ahLst/>
              <a:cxnLst/>
              <a:rect l="l" t="t" r="r" b="b"/>
              <a:pathLst>
                <a:path w="2497" h="6727" extrusionOk="0">
                  <a:moveTo>
                    <a:pt x="628" y="0"/>
                  </a:moveTo>
                  <a:cubicBezTo>
                    <a:pt x="273" y="0"/>
                    <a:pt x="0" y="132"/>
                    <a:pt x="0" y="132"/>
                  </a:cubicBezTo>
                  <a:cubicBezTo>
                    <a:pt x="0" y="132"/>
                    <a:pt x="1234" y="411"/>
                    <a:pt x="1351" y="2232"/>
                  </a:cubicBezTo>
                  <a:cubicBezTo>
                    <a:pt x="1454" y="4068"/>
                    <a:pt x="676" y="6727"/>
                    <a:pt x="676" y="6727"/>
                  </a:cubicBezTo>
                  <a:lnTo>
                    <a:pt x="1763" y="6727"/>
                  </a:lnTo>
                  <a:cubicBezTo>
                    <a:pt x="1763" y="6727"/>
                    <a:pt x="2497" y="3995"/>
                    <a:pt x="2174" y="1909"/>
                  </a:cubicBezTo>
                  <a:cubicBezTo>
                    <a:pt x="1924" y="314"/>
                    <a:pt x="1177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050;p73">
            <a:extLst>
              <a:ext uri="{FF2B5EF4-FFF2-40B4-BE49-F238E27FC236}">
                <a16:creationId xmlns:a16="http://schemas.microsoft.com/office/drawing/2014/main" id="{B3D504B7-F9DE-4F67-AD57-A22D2D3FE24E}"/>
              </a:ext>
            </a:extLst>
          </p:cNvPr>
          <p:cNvGrpSpPr/>
          <p:nvPr/>
        </p:nvGrpSpPr>
        <p:grpSpPr>
          <a:xfrm>
            <a:off x="1040316" y="712258"/>
            <a:ext cx="359641" cy="298905"/>
            <a:chOff x="3213775" y="4826525"/>
            <a:chExt cx="128050" cy="106425"/>
          </a:xfrm>
        </p:grpSpPr>
        <p:sp>
          <p:nvSpPr>
            <p:cNvPr id="97" name="Google Shape;10051;p73">
              <a:extLst>
                <a:ext uri="{FF2B5EF4-FFF2-40B4-BE49-F238E27FC236}">
                  <a16:creationId xmlns:a16="http://schemas.microsoft.com/office/drawing/2014/main" id="{933909B4-D487-4658-AEA1-CA72B92A3EF6}"/>
                </a:ext>
              </a:extLst>
            </p:cNvPr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52;p73">
              <a:extLst>
                <a:ext uri="{FF2B5EF4-FFF2-40B4-BE49-F238E27FC236}">
                  <a16:creationId xmlns:a16="http://schemas.microsoft.com/office/drawing/2014/main" id="{F675933F-091E-4BD2-B389-388BBE0AC71D}"/>
                </a:ext>
              </a:extLst>
            </p:cNvPr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10053;p73">
            <a:extLst>
              <a:ext uri="{FF2B5EF4-FFF2-40B4-BE49-F238E27FC236}">
                <a16:creationId xmlns:a16="http://schemas.microsoft.com/office/drawing/2014/main" id="{908745F4-5FEC-43CD-943F-510159032F64}"/>
              </a:ext>
            </a:extLst>
          </p:cNvPr>
          <p:cNvSpPr/>
          <p:nvPr/>
        </p:nvSpPr>
        <p:spPr>
          <a:xfrm>
            <a:off x="802703" y="701820"/>
            <a:ext cx="186702" cy="320953"/>
          </a:xfrm>
          <a:custGeom>
            <a:avLst/>
            <a:gdLst/>
            <a:ahLst/>
            <a:cxnLst/>
            <a:rect l="l" t="t" r="r" b="b"/>
            <a:pathLst>
              <a:path w="2659" h="4571" extrusionOk="0">
                <a:moveTo>
                  <a:pt x="1366" y="222"/>
                </a:moveTo>
                <a:cubicBezTo>
                  <a:pt x="2351" y="222"/>
                  <a:pt x="1836" y="1632"/>
                  <a:pt x="1366" y="2147"/>
                </a:cubicBezTo>
                <a:cubicBezTo>
                  <a:pt x="896" y="1632"/>
                  <a:pt x="382" y="222"/>
                  <a:pt x="1366" y="222"/>
                </a:cubicBezTo>
                <a:close/>
                <a:moveTo>
                  <a:pt x="1373" y="0"/>
                </a:moveTo>
                <a:cubicBezTo>
                  <a:pt x="1240" y="0"/>
                  <a:pt x="1104" y="19"/>
                  <a:pt x="999" y="61"/>
                </a:cubicBezTo>
                <a:cubicBezTo>
                  <a:pt x="617" y="208"/>
                  <a:pt x="500" y="560"/>
                  <a:pt x="544" y="972"/>
                </a:cubicBezTo>
                <a:cubicBezTo>
                  <a:pt x="603" y="1427"/>
                  <a:pt x="852" y="1926"/>
                  <a:pt x="1102" y="2264"/>
                </a:cubicBezTo>
                <a:cubicBezTo>
                  <a:pt x="764" y="2205"/>
                  <a:pt x="1" y="2088"/>
                  <a:pt x="1" y="2088"/>
                </a:cubicBezTo>
                <a:lnTo>
                  <a:pt x="1" y="2602"/>
                </a:lnTo>
                <a:lnTo>
                  <a:pt x="1205" y="2470"/>
                </a:lnTo>
                <a:lnTo>
                  <a:pt x="1087" y="4570"/>
                </a:lnTo>
                <a:lnTo>
                  <a:pt x="1646" y="4570"/>
                </a:lnTo>
                <a:lnTo>
                  <a:pt x="1528" y="2470"/>
                </a:lnTo>
                <a:lnTo>
                  <a:pt x="2659" y="2602"/>
                </a:lnTo>
                <a:lnTo>
                  <a:pt x="2659" y="2088"/>
                </a:lnTo>
                <a:cubicBezTo>
                  <a:pt x="2659" y="2088"/>
                  <a:pt x="1998" y="2191"/>
                  <a:pt x="1631" y="2249"/>
                </a:cubicBezTo>
                <a:cubicBezTo>
                  <a:pt x="1881" y="1912"/>
                  <a:pt x="2130" y="1412"/>
                  <a:pt x="2189" y="972"/>
                </a:cubicBezTo>
                <a:cubicBezTo>
                  <a:pt x="2233" y="575"/>
                  <a:pt x="2116" y="222"/>
                  <a:pt x="1763" y="61"/>
                </a:cubicBezTo>
                <a:cubicBezTo>
                  <a:pt x="1663" y="23"/>
                  <a:pt x="1519" y="0"/>
                  <a:pt x="13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54;p73">
            <a:extLst>
              <a:ext uri="{FF2B5EF4-FFF2-40B4-BE49-F238E27FC236}">
                <a16:creationId xmlns:a16="http://schemas.microsoft.com/office/drawing/2014/main" id="{07259677-B299-4064-8B62-5BF0CDADDC66}"/>
              </a:ext>
            </a:extLst>
          </p:cNvPr>
          <p:cNvSpPr/>
          <p:nvPr/>
        </p:nvSpPr>
        <p:spPr>
          <a:xfrm>
            <a:off x="1453450" y="719514"/>
            <a:ext cx="232131" cy="285354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055;p73">
            <a:extLst>
              <a:ext uri="{FF2B5EF4-FFF2-40B4-BE49-F238E27FC236}">
                <a16:creationId xmlns:a16="http://schemas.microsoft.com/office/drawing/2014/main" id="{54FE3713-7149-4BDE-8CF0-D81C16456316}"/>
              </a:ext>
            </a:extLst>
          </p:cNvPr>
          <p:cNvSpPr/>
          <p:nvPr/>
        </p:nvSpPr>
        <p:spPr>
          <a:xfrm>
            <a:off x="8453822" y="620900"/>
            <a:ext cx="421006" cy="421071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056;p73">
            <a:extLst>
              <a:ext uri="{FF2B5EF4-FFF2-40B4-BE49-F238E27FC236}">
                <a16:creationId xmlns:a16="http://schemas.microsoft.com/office/drawing/2014/main" id="{D016127D-685E-4783-B962-370A2EF1F565}"/>
              </a:ext>
            </a:extLst>
          </p:cNvPr>
          <p:cNvSpPr/>
          <p:nvPr/>
        </p:nvSpPr>
        <p:spPr>
          <a:xfrm>
            <a:off x="8053900" y="895197"/>
            <a:ext cx="861208" cy="163101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057;p73">
            <a:extLst>
              <a:ext uri="{FF2B5EF4-FFF2-40B4-BE49-F238E27FC236}">
                <a16:creationId xmlns:a16="http://schemas.microsoft.com/office/drawing/2014/main" id="{D8E67EC0-DC1E-477C-9C71-3651DBBC3ACB}"/>
              </a:ext>
            </a:extLst>
          </p:cNvPr>
          <p:cNvGrpSpPr/>
          <p:nvPr/>
        </p:nvGrpSpPr>
        <p:grpSpPr>
          <a:xfrm>
            <a:off x="7951486" y="3968689"/>
            <a:ext cx="479286" cy="375002"/>
            <a:chOff x="5882745" y="3575304"/>
            <a:chExt cx="701326" cy="548730"/>
          </a:xfrm>
        </p:grpSpPr>
        <p:sp>
          <p:nvSpPr>
            <p:cNvPr id="104" name="Google Shape;10058;p73">
              <a:extLst>
                <a:ext uri="{FF2B5EF4-FFF2-40B4-BE49-F238E27FC236}">
                  <a16:creationId xmlns:a16="http://schemas.microsoft.com/office/drawing/2014/main" id="{133092EC-5350-47E5-88D0-CA8D68AC43CF}"/>
                </a:ext>
              </a:extLst>
            </p:cNvPr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059;p73">
              <a:extLst>
                <a:ext uri="{FF2B5EF4-FFF2-40B4-BE49-F238E27FC236}">
                  <a16:creationId xmlns:a16="http://schemas.microsoft.com/office/drawing/2014/main" id="{B4879A45-DD8E-46E7-BB65-2A882DE51755}"/>
                </a:ext>
              </a:extLst>
            </p:cNvPr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060;p73">
              <a:extLst>
                <a:ext uri="{FF2B5EF4-FFF2-40B4-BE49-F238E27FC236}">
                  <a16:creationId xmlns:a16="http://schemas.microsoft.com/office/drawing/2014/main" id="{1EDDBF36-2269-476B-90B7-6A046B6828BC}"/>
                </a:ext>
              </a:extLst>
            </p:cNvPr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061;p73">
              <a:extLst>
                <a:ext uri="{FF2B5EF4-FFF2-40B4-BE49-F238E27FC236}">
                  <a16:creationId xmlns:a16="http://schemas.microsoft.com/office/drawing/2014/main" id="{799294EA-8369-4988-A19B-D2229F89B8FC}"/>
                </a:ext>
              </a:extLst>
            </p:cNvPr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062;p73">
              <a:extLst>
                <a:ext uri="{FF2B5EF4-FFF2-40B4-BE49-F238E27FC236}">
                  <a16:creationId xmlns:a16="http://schemas.microsoft.com/office/drawing/2014/main" id="{F3F442FA-593F-4C5A-AE39-9EA76FF66B7C}"/>
                </a:ext>
              </a:extLst>
            </p:cNvPr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063;p73">
              <a:extLst>
                <a:ext uri="{FF2B5EF4-FFF2-40B4-BE49-F238E27FC236}">
                  <a16:creationId xmlns:a16="http://schemas.microsoft.com/office/drawing/2014/main" id="{AC0E5567-AD84-47FE-A646-AEB19D17FDAC}"/>
                </a:ext>
              </a:extLst>
            </p:cNvPr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064;p73">
              <a:extLst>
                <a:ext uri="{FF2B5EF4-FFF2-40B4-BE49-F238E27FC236}">
                  <a16:creationId xmlns:a16="http://schemas.microsoft.com/office/drawing/2014/main" id="{3F960F9F-0151-46A4-97C9-43901C90F6C5}"/>
                </a:ext>
              </a:extLst>
            </p:cNvPr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065;p73">
              <a:extLst>
                <a:ext uri="{FF2B5EF4-FFF2-40B4-BE49-F238E27FC236}">
                  <a16:creationId xmlns:a16="http://schemas.microsoft.com/office/drawing/2014/main" id="{E72C4C9E-151C-43FB-900C-C0E6E4613835}"/>
                </a:ext>
              </a:extLst>
            </p:cNvPr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066;p73">
              <a:extLst>
                <a:ext uri="{FF2B5EF4-FFF2-40B4-BE49-F238E27FC236}">
                  <a16:creationId xmlns:a16="http://schemas.microsoft.com/office/drawing/2014/main" id="{F39F3FD2-C6EF-4069-87BF-FDA3A00D10C2}"/>
                </a:ext>
              </a:extLst>
            </p:cNvPr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0067;p73">
            <a:extLst>
              <a:ext uri="{FF2B5EF4-FFF2-40B4-BE49-F238E27FC236}">
                <a16:creationId xmlns:a16="http://schemas.microsoft.com/office/drawing/2014/main" id="{3F04DFB8-255D-47DE-875A-B69BA823CD75}"/>
              </a:ext>
            </a:extLst>
          </p:cNvPr>
          <p:cNvGrpSpPr/>
          <p:nvPr/>
        </p:nvGrpSpPr>
        <p:grpSpPr>
          <a:xfrm>
            <a:off x="8534711" y="3968689"/>
            <a:ext cx="479286" cy="375002"/>
            <a:chOff x="5882745" y="3575304"/>
            <a:chExt cx="701326" cy="548730"/>
          </a:xfrm>
        </p:grpSpPr>
        <p:sp>
          <p:nvSpPr>
            <p:cNvPr id="114" name="Google Shape;10068;p73">
              <a:extLst>
                <a:ext uri="{FF2B5EF4-FFF2-40B4-BE49-F238E27FC236}">
                  <a16:creationId xmlns:a16="http://schemas.microsoft.com/office/drawing/2014/main" id="{C4B475FC-EDE8-47CF-8D64-E1762B04E2BA}"/>
                </a:ext>
              </a:extLst>
            </p:cNvPr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069;p73">
              <a:extLst>
                <a:ext uri="{FF2B5EF4-FFF2-40B4-BE49-F238E27FC236}">
                  <a16:creationId xmlns:a16="http://schemas.microsoft.com/office/drawing/2014/main" id="{D5F1CFBC-6AE9-4D4F-87BE-02A4388CC906}"/>
                </a:ext>
              </a:extLst>
            </p:cNvPr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070;p73">
              <a:extLst>
                <a:ext uri="{FF2B5EF4-FFF2-40B4-BE49-F238E27FC236}">
                  <a16:creationId xmlns:a16="http://schemas.microsoft.com/office/drawing/2014/main" id="{6FC90E96-EE85-4FA8-A5B5-25530A5A9127}"/>
                </a:ext>
              </a:extLst>
            </p:cNvPr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071;p73">
              <a:extLst>
                <a:ext uri="{FF2B5EF4-FFF2-40B4-BE49-F238E27FC236}">
                  <a16:creationId xmlns:a16="http://schemas.microsoft.com/office/drawing/2014/main" id="{6583A344-5BD2-4BBB-B3C4-0A52A0EBD2FE}"/>
                </a:ext>
              </a:extLst>
            </p:cNvPr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072;p73">
              <a:extLst>
                <a:ext uri="{FF2B5EF4-FFF2-40B4-BE49-F238E27FC236}">
                  <a16:creationId xmlns:a16="http://schemas.microsoft.com/office/drawing/2014/main" id="{4BB4525D-32AF-40AF-8300-21D77F9DA8F7}"/>
                </a:ext>
              </a:extLst>
            </p:cNvPr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073;p73">
              <a:extLst>
                <a:ext uri="{FF2B5EF4-FFF2-40B4-BE49-F238E27FC236}">
                  <a16:creationId xmlns:a16="http://schemas.microsoft.com/office/drawing/2014/main" id="{9CA267BF-245F-44E5-A647-449D0D6FB110}"/>
                </a:ext>
              </a:extLst>
            </p:cNvPr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074;p73">
              <a:extLst>
                <a:ext uri="{FF2B5EF4-FFF2-40B4-BE49-F238E27FC236}">
                  <a16:creationId xmlns:a16="http://schemas.microsoft.com/office/drawing/2014/main" id="{05B3506F-5504-437B-94C9-927C177A3FFC}"/>
                </a:ext>
              </a:extLst>
            </p:cNvPr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075;p73">
              <a:extLst>
                <a:ext uri="{FF2B5EF4-FFF2-40B4-BE49-F238E27FC236}">
                  <a16:creationId xmlns:a16="http://schemas.microsoft.com/office/drawing/2014/main" id="{E0020C6B-6C20-4D2D-A64A-1201F453CB00}"/>
                </a:ext>
              </a:extLst>
            </p:cNvPr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076;p73">
              <a:extLst>
                <a:ext uri="{FF2B5EF4-FFF2-40B4-BE49-F238E27FC236}">
                  <a16:creationId xmlns:a16="http://schemas.microsoft.com/office/drawing/2014/main" id="{6D261B90-588F-41FD-90AB-CBC3543A0B7A}"/>
                </a:ext>
              </a:extLst>
            </p:cNvPr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0077;p73">
            <a:extLst>
              <a:ext uri="{FF2B5EF4-FFF2-40B4-BE49-F238E27FC236}">
                <a16:creationId xmlns:a16="http://schemas.microsoft.com/office/drawing/2014/main" id="{79AA424E-B420-47E7-8B76-50277BE645B4}"/>
              </a:ext>
            </a:extLst>
          </p:cNvPr>
          <p:cNvGrpSpPr/>
          <p:nvPr/>
        </p:nvGrpSpPr>
        <p:grpSpPr>
          <a:xfrm>
            <a:off x="7368261" y="3968689"/>
            <a:ext cx="479286" cy="375002"/>
            <a:chOff x="5882745" y="3575304"/>
            <a:chExt cx="701326" cy="548730"/>
          </a:xfrm>
        </p:grpSpPr>
        <p:sp>
          <p:nvSpPr>
            <p:cNvPr id="124" name="Google Shape;10078;p73">
              <a:extLst>
                <a:ext uri="{FF2B5EF4-FFF2-40B4-BE49-F238E27FC236}">
                  <a16:creationId xmlns:a16="http://schemas.microsoft.com/office/drawing/2014/main" id="{15039617-D9A6-4304-9B84-0A33E756ED8A}"/>
                </a:ext>
              </a:extLst>
            </p:cNvPr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079;p73">
              <a:extLst>
                <a:ext uri="{FF2B5EF4-FFF2-40B4-BE49-F238E27FC236}">
                  <a16:creationId xmlns:a16="http://schemas.microsoft.com/office/drawing/2014/main" id="{937C2EB6-645B-479F-9998-E071747FFCFA}"/>
                </a:ext>
              </a:extLst>
            </p:cNvPr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080;p73">
              <a:extLst>
                <a:ext uri="{FF2B5EF4-FFF2-40B4-BE49-F238E27FC236}">
                  <a16:creationId xmlns:a16="http://schemas.microsoft.com/office/drawing/2014/main" id="{6D960943-124B-4E42-9EEB-9281E66E6410}"/>
                </a:ext>
              </a:extLst>
            </p:cNvPr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081;p73">
              <a:extLst>
                <a:ext uri="{FF2B5EF4-FFF2-40B4-BE49-F238E27FC236}">
                  <a16:creationId xmlns:a16="http://schemas.microsoft.com/office/drawing/2014/main" id="{2668DF35-1B4E-4DD1-9434-F4548CC620BD}"/>
                </a:ext>
              </a:extLst>
            </p:cNvPr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082;p73">
              <a:extLst>
                <a:ext uri="{FF2B5EF4-FFF2-40B4-BE49-F238E27FC236}">
                  <a16:creationId xmlns:a16="http://schemas.microsoft.com/office/drawing/2014/main" id="{94D03600-E1FD-46B1-8BD1-D6F9B9B182BA}"/>
                </a:ext>
              </a:extLst>
            </p:cNvPr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083;p73">
              <a:extLst>
                <a:ext uri="{FF2B5EF4-FFF2-40B4-BE49-F238E27FC236}">
                  <a16:creationId xmlns:a16="http://schemas.microsoft.com/office/drawing/2014/main" id="{8FE6ECF3-7D11-481C-AADD-1C05512253DD}"/>
                </a:ext>
              </a:extLst>
            </p:cNvPr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084;p73">
              <a:extLst>
                <a:ext uri="{FF2B5EF4-FFF2-40B4-BE49-F238E27FC236}">
                  <a16:creationId xmlns:a16="http://schemas.microsoft.com/office/drawing/2014/main" id="{37DDB70E-F9E8-43D7-9A8B-A1D9048822C7}"/>
                </a:ext>
              </a:extLst>
            </p:cNvPr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085;p73">
              <a:extLst>
                <a:ext uri="{FF2B5EF4-FFF2-40B4-BE49-F238E27FC236}">
                  <a16:creationId xmlns:a16="http://schemas.microsoft.com/office/drawing/2014/main" id="{85094153-BE84-4508-875C-424BE101B939}"/>
                </a:ext>
              </a:extLst>
            </p:cNvPr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086;p73">
              <a:extLst>
                <a:ext uri="{FF2B5EF4-FFF2-40B4-BE49-F238E27FC236}">
                  <a16:creationId xmlns:a16="http://schemas.microsoft.com/office/drawing/2014/main" id="{14348BCB-3985-4496-962B-7B8388F4806D}"/>
                </a:ext>
              </a:extLst>
            </p:cNvPr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0087;p73">
            <a:extLst>
              <a:ext uri="{FF2B5EF4-FFF2-40B4-BE49-F238E27FC236}">
                <a16:creationId xmlns:a16="http://schemas.microsoft.com/office/drawing/2014/main" id="{826A71EE-C068-4382-88F8-6581AE1A782B}"/>
              </a:ext>
            </a:extLst>
          </p:cNvPr>
          <p:cNvSpPr/>
          <p:nvPr/>
        </p:nvSpPr>
        <p:spPr>
          <a:xfrm>
            <a:off x="6673275" y="1258700"/>
            <a:ext cx="838677" cy="23810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0088;p73">
            <a:extLst>
              <a:ext uri="{FF2B5EF4-FFF2-40B4-BE49-F238E27FC236}">
                <a16:creationId xmlns:a16="http://schemas.microsoft.com/office/drawing/2014/main" id="{11D9BBB3-8B40-4261-93AE-2477C85AABD9}"/>
              </a:ext>
            </a:extLst>
          </p:cNvPr>
          <p:cNvGrpSpPr/>
          <p:nvPr/>
        </p:nvGrpSpPr>
        <p:grpSpPr>
          <a:xfrm>
            <a:off x="6508852" y="2863980"/>
            <a:ext cx="657001" cy="878995"/>
            <a:chOff x="1738550" y="1931500"/>
            <a:chExt cx="551175" cy="737350"/>
          </a:xfrm>
        </p:grpSpPr>
        <p:sp>
          <p:nvSpPr>
            <p:cNvPr id="135" name="Google Shape;10089;p73">
              <a:extLst>
                <a:ext uri="{FF2B5EF4-FFF2-40B4-BE49-F238E27FC236}">
                  <a16:creationId xmlns:a16="http://schemas.microsoft.com/office/drawing/2014/main" id="{E175A50F-A596-4011-A5E5-F6FE836FE972}"/>
                </a:ext>
              </a:extLst>
            </p:cNvPr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090;p73">
              <a:extLst>
                <a:ext uri="{FF2B5EF4-FFF2-40B4-BE49-F238E27FC236}">
                  <a16:creationId xmlns:a16="http://schemas.microsoft.com/office/drawing/2014/main" id="{94100CB2-ADFE-4C8F-9C09-936C6B8E1E5A}"/>
                </a:ext>
              </a:extLst>
            </p:cNvPr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91;p73">
              <a:extLst>
                <a:ext uri="{FF2B5EF4-FFF2-40B4-BE49-F238E27FC236}">
                  <a16:creationId xmlns:a16="http://schemas.microsoft.com/office/drawing/2014/main" id="{98EF31A2-AF83-4C63-A591-0DFA726F512B}"/>
                </a:ext>
              </a:extLst>
            </p:cNvPr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092;p73">
              <a:extLst>
                <a:ext uri="{FF2B5EF4-FFF2-40B4-BE49-F238E27FC236}">
                  <a16:creationId xmlns:a16="http://schemas.microsoft.com/office/drawing/2014/main" id="{CD73D93C-0B1A-4F1B-89F9-5B77C4469A3E}"/>
                </a:ext>
              </a:extLst>
            </p:cNvPr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093;p73">
              <a:extLst>
                <a:ext uri="{FF2B5EF4-FFF2-40B4-BE49-F238E27FC236}">
                  <a16:creationId xmlns:a16="http://schemas.microsoft.com/office/drawing/2014/main" id="{F27F2168-964B-42C5-967E-EA847721D0B0}"/>
                </a:ext>
              </a:extLst>
            </p:cNvPr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094;p73">
              <a:extLst>
                <a:ext uri="{FF2B5EF4-FFF2-40B4-BE49-F238E27FC236}">
                  <a16:creationId xmlns:a16="http://schemas.microsoft.com/office/drawing/2014/main" id="{605D178B-5A48-4EA7-ACA4-281B5CACF962}"/>
                </a:ext>
              </a:extLst>
            </p:cNvPr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095;p73">
              <a:extLst>
                <a:ext uri="{FF2B5EF4-FFF2-40B4-BE49-F238E27FC236}">
                  <a16:creationId xmlns:a16="http://schemas.microsoft.com/office/drawing/2014/main" id="{A3E9762A-98E1-4FDA-A1B8-216F919D5652}"/>
                </a:ext>
              </a:extLst>
            </p:cNvPr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96;p73">
              <a:extLst>
                <a:ext uri="{FF2B5EF4-FFF2-40B4-BE49-F238E27FC236}">
                  <a16:creationId xmlns:a16="http://schemas.microsoft.com/office/drawing/2014/main" id="{44788E99-15A7-4CB8-9C86-8347A04592AC}"/>
                </a:ext>
              </a:extLst>
            </p:cNvPr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097;p73">
              <a:extLst>
                <a:ext uri="{FF2B5EF4-FFF2-40B4-BE49-F238E27FC236}">
                  <a16:creationId xmlns:a16="http://schemas.microsoft.com/office/drawing/2014/main" id="{8483BFC2-CBB5-4323-8EDF-F780880FF0FD}"/>
                </a:ext>
              </a:extLst>
            </p:cNvPr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098;p73">
              <a:extLst>
                <a:ext uri="{FF2B5EF4-FFF2-40B4-BE49-F238E27FC236}">
                  <a16:creationId xmlns:a16="http://schemas.microsoft.com/office/drawing/2014/main" id="{D4F73DDE-6EAE-4DE8-9A90-E56500EAAEBE}"/>
                </a:ext>
              </a:extLst>
            </p:cNvPr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099;p73">
              <a:extLst>
                <a:ext uri="{FF2B5EF4-FFF2-40B4-BE49-F238E27FC236}">
                  <a16:creationId xmlns:a16="http://schemas.microsoft.com/office/drawing/2014/main" id="{EA2F6301-D117-4F12-8C54-0F21D35556FA}"/>
                </a:ext>
              </a:extLst>
            </p:cNvPr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00;p73">
              <a:extLst>
                <a:ext uri="{FF2B5EF4-FFF2-40B4-BE49-F238E27FC236}">
                  <a16:creationId xmlns:a16="http://schemas.microsoft.com/office/drawing/2014/main" id="{BF2E2E0E-97D0-4AAF-8488-505D8E7494DB}"/>
                </a:ext>
              </a:extLst>
            </p:cNvPr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101;p73">
              <a:extLst>
                <a:ext uri="{FF2B5EF4-FFF2-40B4-BE49-F238E27FC236}">
                  <a16:creationId xmlns:a16="http://schemas.microsoft.com/office/drawing/2014/main" id="{B963BF34-DCC1-4D2C-A4D5-7C224D79BD4B}"/>
                </a:ext>
              </a:extLst>
            </p:cNvPr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102;p73">
              <a:extLst>
                <a:ext uri="{FF2B5EF4-FFF2-40B4-BE49-F238E27FC236}">
                  <a16:creationId xmlns:a16="http://schemas.microsoft.com/office/drawing/2014/main" id="{B8F70F31-67C6-485A-9C64-1630A301B43A}"/>
                </a:ext>
              </a:extLst>
            </p:cNvPr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103;p73">
              <a:extLst>
                <a:ext uri="{FF2B5EF4-FFF2-40B4-BE49-F238E27FC236}">
                  <a16:creationId xmlns:a16="http://schemas.microsoft.com/office/drawing/2014/main" id="{6DDE82A7-5C6E-4C9E-961A-B29772C28C85}"/>
                </a:ext>
              </a:extLst>
            </p:cNvPr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104;p73">
              <a:extLst>
                <a:ext uri="{FF2B5EF4-FFF2-40B4-BE49-F238E27FC236}">
                  <a16:creationId xmlns:a16="http://schemas.microsoft.com/office/drawing/2014/main" id="{CD0EA698-A37B-482C-B4E4-9DEBF886606E}"/>
                </a:ext>
              </a:extLst>
            </p:cNvPr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105;p73">
              <a:extLst>
                <a:ext uri="{FF2B5EF4-FFF2-40B4-BE49-F238E27FC236}">
                  <a16:creationId xmlns:a16="http://schemas.microsoft.com/office/drawing/2014/main" id="{EEE41560-A573-456D-BD94-6BE3D5F5965C}"/>
                </a:ext>
              </a:extLst>
            </p:cNvPr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106;p73">
              <a:extLst>
                <a:ext uri="{FF2B5EF4-FFF2-40B4-BE49-F238E27FC236}">
                  <a16:creationId xmlns:a16="http://schemas.microsoft.com/office/drawing/2014/main" id="{231B9BFD-C2F9-4851-A10B-EE02B8C616EA}"/>
                </a:ext>
              </a:extLst>
            </p:cNvPr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107;p73">
              <a:extLst>
                <a:ext uri="{FF2B5EF4-FFF2-40B4-BE49-F238E27FC236}">
                  <a16:creationId xmlns:a16="http://schemas.microsoft.com/office/drawing/2014/main" id="{B921E285-9127-4EB9-A572-3E9714DE8C24}"/>
                </a:ext>
              </a:extLst>
            </p:cNvPr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108;p73">
              <a:extLst>
                <a:ext uri="{FF2B5EF4-FFF2-40B4-BE49-F238E27FC236}">
                  <a16:creationId xmlns:a16="http://schemas.microsoft.com/office/drawing/2014/main" id="{6572D937-CA86-4E19-A280-AAB047E0CBAA}"/>
                </a:ext>
              </a:extLst>
            </p:cNvPr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109;p73">
              <a:extLst>
                <a:ext uri="{FF2B5EF4-FFF2-40B4-BE49-F238E27FC236}">
                  <a16:creationId xmlns:a16="http://schemas.microsoft.com/office/drawing/2014/main" id="{92CF76F1-526B-4AE1-B89F-0B9C525E597C}"/>
                </a:ext>
              </a:extLst>
            </p:cNvPr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110;p73">
              <a:extLst>
                <a:ext uri="{FF2B5EF4-FFF2-40B4-BE49-F238E27FC236}">
                  <a16:creationId xmlns:a16="http://schemas.microsoft.com/office/drawing/2014/main" id="{EDC43632-3AC7-4B66-9243-1A1CDEF1F328}"/>
                </a:ext>
              </a:extLst>
            </p:cNvPr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111;p73">
              <a:extLst>
                <a:ext uri="{FF2B5EF4-FFF2-40B4-BE49-F238E27FC236}">
                  <a16:creationId xmlns:a16="http://schemas.microsoft.com/office/drawing/2014/main" id="{12B6646F-C399-4E10-A515-C6523D1B614C}"/>
                </a:ext>
              </a:extLst>
            </p:cNvPr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112;p73">
              <a:extLst>
                <a:ext uri="{FF2B5EF4-FFF2-40B4-BE49-F238E27FC236}">
                  <a16:creationId xmlns:a16="http://schemas.microsoft.com/office/drawing/2014/main" id="{7C87CE9B-3BB5-4BA6-A541-856B294115E7}"/>
                </a:ext>
              </a:extLst>
            </p:cNvPr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113;p73">
              <a:extLst>
                <a:ext uri="{FF2B5EF4-FFF2-40B4-BE49-F238E27FC236}">
                  <a16:creationId xmlns:a16="http://schemas.microsoft.com/office/drawing/2014/main" id="{E2B35982-45C1-4ECB-9B65-B1DF17E25911}"/>
                </a:ext>
              </a:extLst>
            </p:cNvPr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114;p73">
              <a:extLst>
                <a:ext uri="{FF2B5EF4-FFF2-40B4-BE49-F238E27FC236}">
                  <a16:creationId xmlns:a16="http://schemas.microsoft.com/office/drawing/2014/main" id="{1FD920C6-C069-4800-8EF8-71EDEE590A47}"/>
                </a:ext>
              </a:extLst>
            </p:cNvPr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115;p73">
              <a:extLst>
                <a:ext uri="{FF2B5EF4-FFF2-40B4-BE49-F238E27FC236}">
                  <a16:creationId xmlns:a16="http://schemas.microsoft.com/office/drawing/2014/main" id="{73474596-10FF-401D-B95E-4FDBBF32D514}"/>
                </a:ext>
              </a:extLst>
            </p:cNvPr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116;p73">
              <a:extLst>
                <a:ext uri="{FF2B5EF4-FFF2-40B4-BE49-F238E27FC236}">
                  <a16:creationId xmlns:a16="http://schemas.microsoft.com/office/drawing/2014/main" id="{63A5EF78-CFAD-4736-99AD-07356D434396}"/>
                </a:ext>
              </a:extLst>
            </p:cNvPr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117;p73">
              <a:extLst>
                <a:ext uri="{FF2B5EF4-FFF2-40B4-BE49-F238E27FC236}">
                  <a16:creationId xmlns:a16="http://schemas.microsoft.com/office/drawing/2014/main" id="{D9FB3D0C-2C68-463C-B65E-45C7433E4643}"/>
                </a:ext>
              </a:extLst>
            </p:cNvPr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118;p73">
              <a:extLst>
                <a:ext uri="{FF2B5EF4-FFF2-40B4-BE49-F238E27FC236}">
                  <a16:creationId xmlns:a16="http://schemas.microsoft.com/office/drawing/2014/main" id="{B3E022A3-78E1-48B8-80C8-E185619D2BF1}"/>
                </a:ext>
              </a:extLst>
            </p:cNvPr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119;p73">
              <a:extLst>
                <a:ext uri="{FF2B5EF4-FFF2-40B4-BE49-F238E27FC236}">
                  <a16:creationId xmlns:a16="http://schemas.microsoft.com/office/drawing/2014/main" id="{1206C97A-00D8-4BC7-8E15-F6C861B98DF9}"/>
                </a:ext>
              </a:extLst>
            </p:cNvPr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120;p73">
              <a:extLst>
                <a:ext uri="{FF2B5EF4-FFF2-40B4-BE49-F238E27FC236}">
                  <a16:creationId xmlns:a16="http://schemas.microsoft.com/office/drawing/2014/main" id="{3356CEC2-D12C-4B46-8DC0-C0E6D4169931}"/>
                </a:ext>
              </a:extLst>
            </p:cNvPr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121;p73">
              <a:extLst>
                <a:ext uri="{FF2B5EF4-FFF2-40B4-BE49-F238E27FC236}">
                  <a16:creationId xmlns:a16="http://schemas.microsoft.com/office/drawing/2014/main" id="{88EFD1C5-1D4E-4C49-86BB-0310FA7A1618}"/>
                </a:ext>
              </a:extLst>
            </p:cNvPr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122;p73">
              <a:extLst>
                <a:ext uri="{FF2B5EF4-FFF2-40B4-BE49-F238E27FC236}">
                  <a16:creationId xmlns:a16="http://schemas.microsoft.com/office/drawing/2014/main" id="{F56E1DDA-DA2A-407C-B310-213EAB55939A}"/>
                </a:ext>
              </a:extLst>
            </p:cNvPr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123;p73">
              <a:extLst>
                <a:ext uri="{FF2B5EF4-FFF2-40B4-BE49-F238E27FC236}">
                  <a16:creationId xmlns:a16="http://schemas.microsoft.com/office/drawing/2014/main" id="{82356961-43E7-49F2-AFAD-5200709DE2D6}"/>
                </a:ext>
              </a:extLst>
            </p:cNvPr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0124;p73">
            <a:extLst>
              <a:ext uri="{FF2B5EF4-FFF2-40B4-BE49-F238E27FC236}">
                <a16:creationId xmlns:a16="http://schemas.microsoft.com/office/drawing/2014/main" id="{64D68D3A-FFED-4E24-90E4-1930817EAC43}"/>
              </a:ext>
            </a:extLst>
          </p:cNvPr>
          <p:cNvGrpSpPr/>
          <p:nvPr/>
        </p:nvGrpSpPr>
        <p:grpSpPr>
          <a:xfrm>
            <a:off x="6016277" y="2863980"/>
            <a:ext cx="657001" cy="878995"/>
            <a:chOff x="1738550" y="1931500"/>
            <a:chExt cx="551175" cy="737350"/>
          </a:xfrm>
        </p:grpSpPr>
        <p:sp>
          <p:nvSpPr>
            <p:cNvPr id="171" name="Google Shape;10125;p73">
              <a:extLst>
                <a:ext uri="{FF2B5EF4-FFF2-40B4-BE49-F238E27FC236}">
                  <a16:creationId xmlns:a16="http://schemas.microsoft.com/office/drawing/2014/main" id="{11C4E59C-9F3D-4009-8D43-DBEC6ECD56EF}"/>
                </a:ext>
              </a:extLst>
            </p:cNvPr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126;p73">
              <a:extLst>
                <a:ext uri="{FF2B5EF4-FFF2-40B4-BE49-F238E27FC236}">
                  <a16:creationId xmlns:a16="http://schemas.microsoft.com/office/drawing/2014/main" id="{70F32238-1E63-40C2-96B6-BD5A4DF91F47}"/>
                </a:ext>
              </a:extLst>
            </p:cNvPr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127;p73">
              <a:extLst>
                <a:ext uri="{FF2B5EF4-FFF2-40B4-BE49-F238E27FC236}">
                  <a16:creationId xmlns:a16="http://schemas.microsoft.com/office/drawing/2014/main" id="{B3C7F9F7-9ACB-45D5-BE54-334F0247A6E8}"/>
                </a:ext>
              </a:extLst>
            </p:cNvPr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128;p73">
              <a:extLst>
                <a:ext uri="{FF2B5EF4-FFF2-40B4-BE49-F238E27FC236}">
                  <a16:creationId xmlns:a16="http://schemas.microsoft.com/office/drawing/2014/main" id="{89964978-AE2D-4D97-8895-8BDE55DFF583}"/>
                </a:ext>
              </a:extLst>
            </p:cNvPr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129;p73">
              <a:extLst>
                <a:ext uri="{FF2B5EF4-FFF2-40B4-BE49-F238E27FC236}">
                  <a16:creationId xmlns:a16="http://schemas.microsoft.com/office/drawing/2014/main" id="{0E1A2B67-215D-400D-8781-2335CA7D2961}"/>
                </a:ext>
              </a:extLst>
            </p:cNvPr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130;p73">
              <a:extLst>
                <a:ext uri="{FF2B5EF4-FFF2-40B4-BE49-F238E27FC236}">
                  <a16:creationId xmlns:a16="http://schemas.microsoft.com/office/drawing/2014/main" id="{D781D517-81BF-41C5-B5A9-8106BFFC481C}"/>
                </a:ext>
              </a:extLst>
            </p:cNvPr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131;p73">
              <a:extLst>
                <a:ext uri="{FF2B5EF4-FFF2-40B4-BE49-F238E27FC236}">
                  <a16:creationId xmlns:a16="http://schemas.microsoft.com/office/drawing/2014/main" id="{05C617BA-B480-4957-ADF0-2FD222D76F7D}"/>
                </a:ext>
              </a:extLst>
            </p:cNvPr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132;p73">
              <a:extLst>
                <a:ext uri="{FF2B5EF4-FFF2-40B4-BE49-F238E27FC236}">
                  <a16:creationId xmlns:a16="http://schemas.microsoft.com/office/drawing/2014/main" id="{F5B92D80-066B-444B-A17F-8E2F87481CF5}"/>
                </a:ext>
              </a:extLst>
            </p:cNvPr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133;p73">
              <a:extLst>
                <a:ext uri="{FF2B5EF4-FFF2-40B4-BE49-F238E27FC236}">
                  <a16:creationId xmlns:a16="http://schemas.microsoft.com/office/drawing/2014/main" id="{6B209480-A7FA-4974-9471-0BC9AD9CECFE}"/>
                </a:ext>
              </a:extLst>
            </p:cNvPr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134;p73">
              <a:extLst>
                <a:ext uri="{FF2B5EF4-FFF2-40B4-BE49-F238E27FC236}">
                  <a16:creationId xmlns:a16="http://schemas.microsoft.com/office/drawing/2014/main" id="{2654AD4F-15E2-4D56-B9F0-CCF9D522A85E}"/>
                </a:ext>
              </a:extLst>
            </p:cNvPr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135;p73">
              <a:extLst>
                <a:ext uri="{FF2B5EF4-FFF2-40B4-BE49-F238E27FC236}">
                  <a16:creationId xmlns:a16="http://schemas.microsoft.com/office/drawing/2014/main" id="{5499B9CC-93BA-4325-871F-3F242399ED6F}"/>
                </a:ext>
              </a:extLst>
            </p:cNvPr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136;p73">
              <a:extLst>
                <a:ext uri="{FF2B5EF4-FFF2-40B4-BE49-F238E27FC236}">
                  <a16:creationId xmlns:a16="http://schemas.microsoft.com/office/drawing/2014/main" id="{6BB93BEC-5803-4719-9B6E-D4C9260F2F76}"/>
                </a:ext>
              </a:extLst>
            </p:cNvPr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137;p73">
              <a:extLst>
                <a:ext uri="{FF2B5EF4-FFF2-40B4-BE49-F238E27FC236}">
                  <a16:creationId xmlns:a16="http://schemas.microsoft.com/office/drawing/2014/main" id="{B6E591CD-C6CE-416A-8AC7-FA3624708C86}"/>
                </a:ext>
              </a:extLst>
            </p:cNvPr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138;p73">
              <a:extLst>
                <a:ext uri="{FF2B5EF4-FFF2-40B4-BE49-F238E27FC236}">
                  <a16:creationId xmlns:a16="http://schemas.microsoft.com/office/drawing/2014/main" id="{F420A434-D04C-4BDC-A028-6FFBD6E91A2B}"/>
                </a:ext>
              </a:extLst>
            </p:cNvPr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139;p73">
              <a:extLst>
                <a:ext uri="{FF2B5EF4-FFF2-40B4-BE49-F238E27FC236}">
                  <a16:creationId xmlns:a16="http://schemas.microsoft.com/office/drawing/2014/main" id="{FDDB811E-8D82-475F-89B6-5B5404FCE04B}"/>
                </a:ext>
              </a:extLst>
            </p:cNvPr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140;p73">
              <a:extLst>
                <a:ext uri="{FF2B5EF4-FFF2-40B4-BE49-F238E27FC236}">
                  <a16:creationId xmlns:a16="http://schemas.microsoft.com/office/drawing/2014/main" id="{B92EA04A-2F82-4C15-B90D-6DEC2E701C9D}"/>
                </a:ext>
              </a:extLst>
            </p:cNvPr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141;p73">
              <a:extLst>
                <a:ext uri="{FF2B5EF4-FFF2-40B4-BE49-F238E27FC236}">
                  <a16:creationId xmlns:a16="http://schemas.microsoft.com/office/drawing/2014/main" id="{DB00FB86-4444-4E8A-9372-77751AFEA972}"/>
                </a:ext>
              </a:extLst>
            </p:cNvPr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142;p73">
              <a:extLst>
                <a:ext uri="{FF2B5EF4-FFF2-40B4-BE49-F238E27FC236}">
                  <a16:creationId xmlns:a16="http://schemas.microsoft.com/office/drawing/2014/main" id="{EA003861-3B7C-4B92-A731-1D45FC8EE207}"/>
                </a:ext>
              </a:extLst>
            </p:cNvPr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143;p73">
              <a:extLst>
                <a:ext uri="{FF2B5EF4-FFF2-40B4-BE49-F238E27FC236}">
                  <a16:creationId xmlns:a16="http://schemas.microsoft.com/office/drawing/2014/main" id="{DE5A3383-F697-42EA-B72D-9B11D5AB217B}"/>
                </a:ext>
              </a:extLst>
            </p:cNvPr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144;p73">
              <a:extLst>
                <a:ext uri="{FF2B5EF4-FFF2-40B4-BE49-F238E27FC236}">
                  <a16:creationId xmlns:a16="http://schemas.microsoft.com/office/drawing/2014/main" id="{591A7D3E-B3E6-445B-8405-CACEF86A9C2C}"/>
                </a:ext>
              </a:extLst>
            </p:cNvPr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145;p73">
              <a:extLst>
                <a:ext uri="{FF2B5EF4-FFF2-40B4-BE49-F238E27FC236}">
                  <a16:creationId xmlns:a16="http://schemas.microsoft.com/office/drawing/2014/main" id="{CBE21A6E-A072-4751-9CAF-E7BAA2EFAEA7}"/>
                </a:ext>
              </a:extLst>
            </p:cNvPr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146;p73">
              <a:extLst>
                <a:ext uri="{FF2B5EF4-FFF2-40B4-BE49-F238E27FC236}">
                  <a16:creationId xmlns:a16="http://schemas.microsoft.com/office/drawing/2014/main" id="{B4E33080-DDC9-40C2-9175-C764C4E7730C}"/>
                </a:ext>
              </a:extLst>
            </p:cNvPr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147;p73">
              <a:extLst>
                <a:ext uri="{FF2B5EF4-FFF2-40B4-BE49-F238E27FC236}">
                  <a16:creationId xmlns:a16="http://schemas.microsoft.com/office/drawing/2014/main" id="{87F74BC2-A8F7-466B-B1A5-D7882411AEF3}"/>
                </a:ext>
              </a:extLst>
            </p:cNvPr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148;p73">
              <a:extLst>
                <a:ext uri="{FF2B5EF4-FFF2-40B4-BE49-F238E27FC236}">
                  <a16:creationId xmlns:a16="http://schemas.microsoft.com/office/drawing/2014/main" id="{8639BDD1-D8EF-42D3-B530-39C7D0947D97}"/>
                </a:ext>
              </a:extLst>
            </p:cNvPr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149;p73">
              <a:extLst>
                <a:ext uri="{FF2B5EF4-FFF2-40B4-BE49-F238E27FC236}">
                  <a16:creationId xmlns:a16="http://schemas.microsoft.com/office/drawing/2014/main" id="{9646E74A-2B38-4DB7-A1CB-16FBE6EFB520}"/>
                </a:ext>
              </a:extLst>
            </p:cNvPr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50;p73">
              <a:extLst>
                <a:ext uri="{FF2B5EF4-FFF2-40B4-BE49-F238E27FC236}">
                  <a16:creationId xmlns:a16="http://schemas.microsoft.com/office/drawing/2014/main" id="{54ED64B9-214A-4878-A484-55C2E0CF165F}"/>
                </a:ext>
              </a:extLst>
            </p:cNvPr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51;p73">
              <a:extLst>
                <a:ext uri="{FF2B5EF4-FFF2-40B4-BE49-F238E27FC236}">
                  <a16:creationId xmlns:a16="http://schemas.microsoft.com/office/drawing/2014/main" id="{AE6D2BFC-4666-4BB6-A957-D58D932E4DB6}"/>
                </a:ext>
              </a:extLst>
            </p:cNvPr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52;p73">
              <a:extLst>
                <a:ext uri="{FF2B5EF4-FFF2-40B4-BE49-F238E27FC236}">
                  <a16:creationId xmlns:a16="http://schemas.microsoft.com/office/drawing/2014/main" id="{681AB9BD-DCAD-432A-AF2C-04988C6B765F}"/>
                </a:ext>
              </a:extLst>
            </p:cNvPr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53;p73">
              <a:extLst>
                <a:ext uri="{FF2B5EF4-FFF2-40B4-BE49-F238E27FC236}">
                  <a16:creationId xmlns:a16="http://schemas.microsoft.com/office/drawing/2014/main" id="{18018519-09EF-400C-BD1E-D1A81E9F35CD}"/>
                </a:ext>
              </a:extLst>
            </p:cNvPr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54;p73">
              <a:extLst>
                <a:ext uri="{FF2B5EF4-FFF2-40B4-BE49-F238E27FC236}">
                  <a16:creationId xmlns:a16="http://schemas.microsoft.com/office/drawing/2014/main" id="{53ACFA29-66A4-4C96-B564-9D8FF7AA1C4A}"/>
                </a:ext>
              </a:extLst>
            </p:cNvPr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55;p73">
              <a:extLst>
                <a:ext uri="{FF2B5EF4-FFF2-40B4-BE49-F238E27FC236}">
                  <a16:creationId xmlns:a16="http://schemas.microsoft.com/office/drawing/2014/main" id="{ADF933F8-9780-44C2-B484-B0ADE5E41208}"/>
                </a:ext>
              </a:extLst>
            </p:cNvPr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56;p73">
              <a:extLst>
                <a:ext uri="{FF2B5EF4-FFF2-40B4-BE49-F238E27FC236}">
                  <a16:creationId xmlns:a16="http://schemas.microsoft.com/office/drawing/2014/main" id="{45245B80-F3C5-4574-B1C8-8299FC4183EF}"/>
                </a:ext>
              </a:extLst>
            </p:cNvPr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57;p73">
              <a:extLst>
                <a:ext uri="{FF2B5EF4-FFF2-40B4-BE49-F238E27FC236}">
                  <a16:creationId xmlns:a16="http://schemas.microsoft.com/office/drawing/2014/main" id="{7FD8A9EA-E0F2-454F-ADC7-38C9A7B463E1}"/>
                </a:ext>
              </a:extLst>
            </p:cNvPr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58;p73">
              <a:extLst>
                <a:ext uri="{FF2B5EF4-FFF2-40B4-BE49-F238E27FC236}">
                  <a16:creationId xmlns:a16="http://schemas.microsoft.com/office/drawing/2014/main" id="{05C8314B-5BDC-46E9-97A3-7FCEA887735A}"/>
                </a:ext>
              </a:extLst>
            </p:cNvPr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159;p73">
              <a:extLst>
                <a:ext uri="{FF2B5EF4-FFF2-40B4-BE49-F238E27FC236}">
                  <a16:creationId xmlns:a16="http://schemas.microsoft.com/office/drawing/2014/main" id="{E0F1106C-886F-4907-A2E4-CA20109C65F7}"/>
                </a:ext>
              </a:extLst>
            </p:cNvPr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10160;p73">
            <a:extLst>
              <a:ext uri="{FF2B5EF4-FFF2-40B4-BE49-F238E27FC236}">
                <a16:creationId xmlns:a16="http://schemas.microsoft.com/office/drawing/2014/main" id="{9C8079DE-640D-4199-B156-2210F439ADB4}"/>
              </a:ext>
            </a:extLst>
          </p:cNvPr>
          <p:cNvGrpSpPr/>
          <p:nvPr/>
        </p:nvGrpSpPr>
        <p:grpSpPr>
          <a:xfrm>
            <a:off x="5506590" y="2863980"/>
            <a:ext cx="657001" cy="878995"/>
            <a:chOff x="1738550" y="1931500"/>
            <a:chExt cx="551175" cy="737350"/>
          </a:xfrm>
        </p:grpSpPr>
        <p:sp>
          <p:nvSpPr>
            <p:cNvPr id="207" name="Google Shape;10161;p73">
              <a:extLst>
                <a:ext uri="{FF2B5EF4-FFF2-40B4-BE49-F238E27FC236}">
                  <a16:creationId xmlns:a16="http://schemas.microsoft.com/office/drawing/2014/main" id="{2CBB5F0E-D76A-4C13-B244-20DD5DB3DA4E}"/>
                </a:ext>
              </a:extLst>
            </p:cNvPr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0162;p73">
              <a:extLst>
                <a:ext uri="{FF2B5EF4-FFF2-40B4-BE49-F238E27FC236}">
                  <a16:creationId xmlns:a16="http://schemas.microsoft.com/office/drawing/2014/main" id="{D29A7EA6-F72F-42AE-9DE8-F673EB96F83D}"/>
                </a:ext>
              </a:extLst>
            </p:cNvPr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0163;p73">
              <a:extLst>
                <a:ext uri="{FF2B5EF4-FFF2-40B4-BE49-F238E27FC236}">
                  <a16:creationId xmlns:a16="http://schemas.microsoft.com/office/drawing/2014/main" id="{A074FB01-0EE3-4A86-9D92-F452A1848609}"/>
                </a:ext>
              </a:extLst>
            </p:cNvPr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164;p73">
              <a:extLst>
                <a:ext uri="{FF2B5EF4-FFF2-40B4-BE49-F238E27FC236}">
                  <a16:creationId xmlns:a16="http://schemas.microsoft.com/office/drawing/2014/main" id="{219412F8-5FA7-41CB-8EBD-101A7EAD2C0F}"/>
                </a:ext>
              </a:extLst>
            </p:cNvPr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165;p73">
              <a:extLst>
                <a:ext uri="{FF2B5EF4-FFF2-40B4-BE49-F238E27FC236}">
                  <a16:creationId xmlns:a16="http://schemas.microsoft.com/office/drawing/2014/main" id="{36A8B3FF-539B-476F-9FCD-5BFA168EAE96}"/>
                </a:ext>
              </a:extLst>
            </p:cNvPr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166;p73">
              <a:extLst>
                <a:ext uri="{FF2B5EF4-FFF2-40B4-BE49-F238E27FC236}">
                  <a16:creationId xmlns:a16="http://schemas.microsoft.com/office/drawing/2014/main" id="{ECE48A18-970D-4632-AA43-0E47B9146AC4}"/>
                </a:ext>
              </a:extLst>
            </p:cNvPr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167;p73">
              <a:extLst>
                <a:ext uri="{FF2B5EF4-FFF2-40B4-BE49-F238E27FC236}">
                  <a16:creationId xmlns:a16="http://schemas.microsoft.com/office/drawing/2014/main" id="{53921DE8-9A18-448D-B293-7389041031E4}"/>
                </a:ext>
              </a:extLst>
            </p:cNvPr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168;p73">
              <a:extLst>
                <a:ext uri="{FF2B5EF4-FFF2-40B4-BE49-F238E27FC236}">
                  <a16:creationId xmlns:a16="http://schemas.microsoft.com/office/drawing/2014/main" id="{1D907330-BBE6-451D-BE8F-5E945F4F7084}"/>
                </a:ext>
              </a:extLst>
            </p:cNvPr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169;p73">
              <a:extLst>
                <a:ext uri="{FF2B5EF4-FFF2-40B4-BE49-F238E27FC236}">
                  <a16:creationId xmlns:a16="http://schemas.microsoft.com/office/drawing/2014/main" id="{89DE731F-C918-4A84-8F7C-CB3033C3A5F6}"/>
                </a:ext>
              </a:extLst>
            </p:cNvPr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170;p73">
              <a:extLst>
                <a:ext uri="{FF2B5EF4-FFF2-40B4-BE49-F238E27FC236}">
                  <a16:creationId xmlns:a16="http://schemas.microsoft.com/office/drawing/2014/main" id="{E0DF28DE-E486-4333-9620-72F00D115BF0}"/>
                </a:ext>
              </a:extLst>
            </p:cNvPr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171;p73">
              <a:extLst>
                <a:ext uri="{FF2B5EF4-FFF2-40B4-BE49-F238E27FC236}">
                  <a16:creationId xmlns:a16="http://schemas.microsoft.com/office/drawing/2014/main" id="{D6F28E0A-BC81-44D3-B273-9C1414ACC7A2}"/>
                </a:ext>
              </a:extLst>
            </p:cNvPr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172;p73">
              <a:extLst>
                <a:ext uri="{FF2B5EF4-FFF2-40B4-BE49-F238E27FC236}">
                  <a16:creationId xmlns:a16="http://schemas.microsoft.com/office/drawing/2014/main" id="{DB1CA35D-C755-4093-A6DF-95E630B761DE}"/>
                </a:ext>
              </a:extLst>
            </p:cNvPr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173;p73">
              <a:extLst>
                <a:ext uri="{FF2B5EF4-FFF2-40B4-BE49-F238E27FC236}">
                  <a16:creationId xmlns:a16="http://schemas.microsoft.com/office/drawing/2014/main" id="{9769DF8D-5160-47E3-B30C-E7D0EBF1605A}"/>
                </a:ext>
              </a:extLst>
            </p:cNvPr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174;p73">
              <a:extLst>
                <a:ext uri="{FF2B5EF4-FFF2-40B4-BE49-F238E27FC236}">
                  <a16:creationId xmlns:a16="http://schemas.microsoft.com/office/drawing/2014/main" id="{FD387F7D-3748-471D-987B-17D3A5B0F780}"/>
                </a:ext>
              </a:extLst>
            </p:cNvPr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175;p73">
              <a:extLst>
                <a:ext uri="{FF2B5EF4-FFF2-40B4-BE49-F238E27FC236}">
                  <a16:creationId xmlns:a16="http://schemas.microsoft.com/office/drawing/2014/main" id="{2BA277A7-7D55-4D94-ABDB-0058CF68037F}"/>
                </a:ext>
              </a:extLst>
            </p:cNvPr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176;p73">
              <a:extLst>
                <a:ext uri="{FF2B5EF4-FFF2-40B4-BE49-F238E27FC236}">
                  <a16:creationId xmlns:a16="http://schemas.microsoft.com/office/drawing/2014/main" id="{92FE3A53-91E1-4838-8110-FB105A438E90}"/>
                </a:ext>
              </a:extLst>
            </p:cNvPr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177;p73">
              <a:extLst>
                <a:ext uri="{FF2B5EF4-FFF2-40B4-BE49-F238E27FC236}">
                  <a16:creationId xmlns:a16="http://schemas.microsoft.com/office/drawing/2014/main" id="{A8EEC1E4-9695-4802-A8D2-151E0868566E}"/>
                </a:ext>
              </a:extLst>
            </p:cNvPr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178;p73">
              <a:extLst>
                <a:ext uri="{FF2B5EF4-FFF2-40B4-BE49-F238E27FC236}">
                  <a16:creationId xmlns:a16="http://schemas.microsoft.com/office/drawing/2014/main" id="{39B0ACFA-2E3C-4368-9CA0-7A87BCEE723F}"/>
                </a:ext>
              </a:extLst>
            </p:cNvPr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179;p73">
              <a:extLst>
                <a:ext uri="{FF2B5EF4-FFF2-40B4-BE49-F238E27FC236}">
                  <a16:creationId xmlns:a16="http://schemas.microsoft.com/office/drawing/2014/main" id="{CA6C9E2C-E8E2-4617-9EA3-A57506C1C0DC}"/>
                </a:ext>
              </a:extLst>
            </p:cNvPr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180;p73">
              <a:extLst>
                <a:ext uri="{FF2B5EF4-FFF2-40B4-BE49-F238E27FC236}">
                  <a16:creationId xmlns:a16="http://schemas.microsoft.com/office/drawing/2014/main" id="{79E18092-B6D4-4B79-9657-EA572560DA62}"/>
                </a:ext>
              </a:extLst>
            </p:cNvPr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181;p73">
              <a:extLst>
                <a:ext uri="{FF2B5EF4-FFF2-40B4-BE49-F238E27FC236}">
                  <a16:creationId xmlns:a16="http://schemas.microsoft.com/office/drawing/2014/main" id="{70CCAB49-B3AE-4F21-A6D4-62DF7AA6D69C}"/>
                </a:ext>
              </a:extLst>
            </p:cNvPr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182;p73">
              <a:extLst>
                <a:ext uri="{FF2B5EF4-FFF2-40B4-BE49-F238E27FC236}">
                  <a16:creationId xmlns:a16="http://schemas.microsoft.com/office/drawing/2014/main" id="{8B4C81C3-9661-4A39-8C2D-F37B39E6AFB1}"/>
                </a:ext>
              </a:extLst>
            </p:cNvPr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183;p73">
              <a:extLst>
                <a:ext uri="{FF2B5EF4-FFF2-40B4-BE49-F238E27FC236}">
                  <a16:creationId xmlns:a16="http://schemas.microsoft.com/office/drawing/2014/main" id="{F60C5BCD-1620-4ACD-9BF9-490B6D8BC71A}"/>
                </a:ext>
              </a:extLst>
            </p:cNvPr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184;p73">
              <a:extLst>
                <a:ext uri="{FF2B5EF4-FFF2-40B4-BE49-F238E27FC236}">
                  <a16:creationId xmlns:a16="http://schemas.microsoft.com/office/drawing/2014/main" id="{BF445D7E-ECAA-4014-B828-6EDA07F726CA}"/>
                </a:ext>
              </a:extLst>
            </p:cNvPr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185;p73">
              <a:extLst>
                <a:ext uri="{FF2B5EF4-FFF2-40B4-BE49-F238E27FC236}">
                  <a16:creationId xmlns:a16="http://schemas.microsoft.com/office/drawing/2014/main" id="{0A9172F1-90D0-434E-B750-572E3DC08ADB}"/>
                </a:ext>
              </a:extLst>
            </p:cNvPr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186;p73">
              <a:extLst>
                <a:ext uri="{FF2B5EF4-FFF2-40B4-BE49-F238E27FC236}">
                  <a16:creationId xmlns:a16="http://schemas.microsoft.com/office/drawing/2014/main" id="{9DFC6C2F-88D9-47CF-B184-C79DF54140C9}"/>
                </a:ext>
              </a:extLst>
            </p:cNvPr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187;p73">
              <a:extLst>
                <a:ext uri="{FF2B5EF4-FFF2-40B4-BE49-F238E27FC236}">
                  <a16:creationId xmlns:a16="http://schemas.microsoft.com/office/drawing/2014/main" id="{682687E4-73B8-41A3-B614-BB21E3E1B5DE}"/>
                </a:ext>
              </a:extLst>
            </p:cNvPr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188;p73">
              <a:extLst>
                <a:ext uri="{FF2B5EF4-FFF2-40B4-BE49-F238E27FC236}">
                  <a16:creationId xmlns:a16="http://schemas.microsoft.com/office/drawing/2014/main" id="{0EDBA693-339B-4285-AB74-5297F7264C8A}"/>
                </a:ext>
              </a:extLst>
            </p:cNvPr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189;p73">
              <a:extLst>
                <a:ext uri="{FF2B5EF4-FFF2-40B4-BE49-F238E27FC236}">
                  <a16:creationId xmlns:a16="http://schemas.microsoft.com/office/drawing/2014/main" id="{8F43EC27-D0F9-4DF9-A732-FAD756312655}"/>
                </a:ext>
              </a:extLst>
            </p:cNvPr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190;p73">
              <a:extLst>
                <a:ext uri="{FF2B5EF4-FFF2-40B4-BE49-F238E27FC236}">
                  <a16:creationId xmlns:a16="http://schemas.microsoft.com/office/drawing/2014/main" id="{23C3B89E-4EC0-4F98-B83A-DEACAE57E2D4}"/>
                </a:ext>
              </a:extLst>
            </p:cNvPr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191;p73">
              <a:extLst>
                <a:ext uri="{FF2B5EF4-FFF2-40B4-BE49-F238E27FC236}">
                  <a16:creationId xmlns:a16="http://schemas.microsoft.com/office/drawing/2014/main" id="{BD579DB2-50F2-4165-AFF6-102FACF8BC39}"/>
                </a:ext>
              </a:extLst>
            </p:cNvPr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192;p73">
              <a:extLst>
                <a:ext uri="{FF2B5EF4-FFF2-40B4-BE49-F238E27FC236}">
                  <a16:creationId xmlns:a16="http://schemas.microsoft.com/office/drawing/2014/main" id="{AAE5AA99-B654-4308-B825-D0EEAEFA5712}"/>
                </a:ext>
              </a:extLst>
            </p:cNvPr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193;p73">
              <a:extLst>
                <a:ext uri="{FF2B5EF4-FFF2-40B4-BE49-F238E27FC236}">
                  <a16:creationId xmlns:a16="http://schemas.microsoft.com/office/drawing/2014/main" id="{3C26A3D7-034E-482E-A0C2-E4E2924E4474}"/>
                </a:ext>
              </a:extLst>
            </p:cNvPr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194;p73">
              <a:extLst>
                <a:ext uri="{FF2B5EF4-FFF2-40B4-BE49-F238E27FC236}">
                  <a16:creationId xmlns:a16="http://schemas.microsoft.com/office/drawing/2014/main" id="{1FFC65D7-8EEB-4CBE-A864-2AD6EC8665FF}"/>
                </a:ext>
              </a:extLst>
            </p:cNvPr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195;p73">
              <a:extLst>
                <a:ext uri="{FF2B5EF4-FFF2-40B4-BE49-F238E27FC236}">
                  <a16:creationId xmlns:a16="http://schemas.microsoft.com/office/drawing/2014/main" id="{FDF24677-DBEE-49D3-9721-ADD5B374D329}"/>
                </a:ext>
              </a:extLst>
            </p:cNvPr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572C027-85CE-4C67-BC70-A7A31041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06" y="3316991"/>
            <a:ext cx="1373850" cy="1373850"/>
          </a:xfrm>
          <a:prstGeom prst="rect">
            <a:avLst/>
          </a:prstGeom>
        </p:spPr>
      </p:pic>
      <p:sp>
        <p:nvSpPr>
          <p:cNvPr id="242" name="Google Shape;9957;p73">
            <a:extLst>
              <a:ext uri="{FF2B5EF4-FFF2-40B4-BE49-F238E27FC236}">
                <a16:creationId xmlns:a16="http://schemas.microsoft.com/office/drawing/2014/main" id="{6808974F-336E-4E06-A62F-F88439589E85}"/>
              </a:ext>
            </a:extLst>
          </p:cNvPr>
          <p:cNvSpPr txBox="1">
            <a:spLocks/>
          </p:cNvSpPr>
          <p:nvPr/>
        </p:nvSpPr>
        <p:spPr>
          <a:xfrm>
            <a:off x="1984349" y="3304491"/>
            <a:ext cx="1995827" cy="340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B17F3B"/>
                </a:solidFill>
                <a:latin typeface="Palanquin" panose="020B0604020202020204" charset="0"/>
                <a:cs typeface="Palanquin" panose="020B0604020202020204" charset="0"/>
              </a:rPr>
              <a:t>Detailed Flowchart</a:t>
            </a:r>
            <a:endParaRPr lang="en-US" dirty="0">
              <a:solidFill>
                <a:srgbClr val="B17F3B"/>
              </a:solidFill>
            </a:endParaRP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20AAF59E-778B-4BD0-8751-55D4C1C0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753" y="3554742"/>
            <a:ext cx="1085935" cy="15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59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57;p73">
            <a:extLst>
              <a:ext uri="{FF2B5EF4-FFF2-40B4-BE49-F238E27FC236}">
                <a16:creationId xmlns:a16="http://schemas.microsoft.com/office/drawing/2014/main" id="{E0EE9D8F-F89B-46FC-8245-4C3131B1141C}"/>
              </a:ext>
            </a:extLst>
          </p:cNvPr>
          <p:cNvSpPr txBox="1">
            <a:spLocks/>
          </p:cNvSpPr>
          <p:nvPr/>
        </p:nvSpPr>
        <p:spPr>
          <a:xfrm>
            <a:off x="769249" y="1026360"/>
            <a:ext cx="4448100" cy="967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B17F3B"/>
                </a:solidFill>
                <a:latin typeface="Palanquin" panose="020B0604020202020204" charset="0"/>
                <a:cs typeface="Palanquin" panose="020B0604020202020204" charset="0"/>
              </a:rPr>
              <a:t>REFERNCES</a:t>
            </a:r>
            <a:endParaRPr lang="en-US" sz="5400" dirty="0">
              <a:solidFill>
                <a:srgbClr val="B17F3B"/>
              </a:solidFill>
            </a:endParaRPr>
          </a:p>
        </p:txBody>
      </p:sp>
      <p:grpSp>
        <p:nvGrpSpPr>
          <p:cNvPr id="18" name="Google Shape;9972;p73">
            <a:extLst>
              <a:ext uri="{FF2B5EF4-FFF2-40B4-BE49-F238E27FC236}">
                <a16:creationId xmlns:a16="http://schemas.microsoft.com/office/drawing/2014/main" id="{507DDCE1-CAC3-4D4A-8C6E-A1077A5DDEF2}"/>
              </a:ext>
            </a:extLst>
          </p:cNvPr>
          <p:cNvGrpSpPr/>
          <p:nvPr/>
        </p:nvGrpSpPr>
        <p:grpSpPr>
          <a:xfrm flipH="1">
            <a:off x="6346779" y="1598709"/>
            <a:ext cx="2113193" cy="1082310"/>
            <a:chOff x="5789675" y="1630050"/>
            <a:chExt cx="499750" cy="255950"/>
          </a:xfrm>
        </p:grpSpPr>
        <p:sp>
          <p:nvSpPr>
            <p:cNvPr id="19" name="Google Shape;9973;p73">
              <a:extLst>
                <a:ext uri="{FF2B5EF4-FFF2-40B4-BE49-F238E27FC236}">
                  <a16:creationId xmlns:a16="http://schemas.microsoft.com/office/drawing/2014/main" id="{67C0D65F-F4B9-4510-9049-260EEAA6C77B}"/>
                </a:ext>
              </a:extLst>
            </p:cNvPr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974;p73">
              <a:extLst>
                <a:ext uri="{FF2B5EF4-FFF2-40B4-BE49-F238E27FC236}">
                  <a16:creationId xmlns:a16="http://schemas.microsoft.com/office/drawing/2014/main" id="{27955228-B17B-4425-85F8-AE4CEF8D19F4}"/>
                </a:ext>
              </a:extLst>
            </p:cNvPr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975;p73">
              <a:extLst>
                <a:ext uri="{FF2B5EF4-FFF2-40B4-BE49-F238E27FC236}">
                  <a16:creationId xmlns:a16="http://schemas.microsoft.com/office/drawing/2014/main" id="{1BBF33BE-96C5-4CF5-8A4F-ACACEB5712DB}"/>
                </a:ext>
              </a:extLst>
            </p:cNvPr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76;p73">
              <a:extLst>
                <a:ext uri="{FF2B5EF4-FFF2-40B4-BE49-F238E27FC236}">
                  <a16:creationId xmlns:a16="http://schemas.microsoft.com/office/drawing/2014/main" id="{445321E3-24CC-4769-A247-170AE7182B23}"/>
                </a:ext>
              </a:extLst>
            </p:cNvPr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77;p73">
              <a:extLst>
                <a:ext uri="{FF2B5EF4-FFF2-40B4-BE49-F238E27FC236}">
                  <a16:creationId xmlns:a16="http://schemas.microsoft.com/office/drawing/2014/main" id="{93674947-2A2A-4AAD-9518-320BAAF390EF}"/>
                </a:ext>
              </a:extLst>
            </p:cNvPr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978;p73">
              <a:extLst>
                <a:ext uri="{FF2B5EF4-FFF2-40B4-BE49-F238E27FC236}">
                  <a16:creationId xmlns:a16="http://schemas.microsoft.com/office/drawing/2014/main" id="{C8D44A34-6478-4B36-B556-12AA54A133B2}"/>
                </a:ext>
              </a:extLst>
            </p:cNvPr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79;p73">
              <a:extLst>
                <a:ext uri="{FF2B5EF4-FFF2-40B4-BE49-F238E27FC236}">
                  <a16:creationId xmlns:a16="http://schemas.microsoft.com/office/drawing/2014/main" id="{A80B715D-B118-4F33-82DF-97CF40DF043B}"/>
                </a:ext>
              </a:extLst>
            </p:cNvPr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980;p73">
              <a:extLst>
                <a:ext uri="{FF2B5EF4-FFF2-40B4-BE49-F238E27FC236}">
                  <a16:creationId xmlns:a16="http://schemas.microsoft.com/office/drawing/2014/main" id="{52C7C137-D1DC-4BF1-994A-2E61639CF1BF}"/>
                </a:ext>
              </a:extLst>
            </p:cNvPr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981;p73">
              <a:extLst>
                <a:ext uri="{FF2B5EF4-FFF2-40B4-BE49-F238E27FC236}">
                  <a16:creationId xmlns:a16="http://schemas.microsoft.com/office/drawing/2014/main" id="{72B4268D-6612-4A8A-8866-325342FC83A0}"/>
                </a:ext>
              </a:extLst>
            </p:cNvPr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982;p73">
              <a:extLst>
                <a:ext uri="{FF2B5EF4-FFF2-40B4-BE49-F238E27FC236}">
                  <a16:creationId xmlns:a16="http://schemas.microsoft.com/office/drawing/2014/main" id="{1BAB6721-25AD-4F39-A799-988B121CD821}"/>
                </a:ext>
              </a:extLst>
            </p:cNvPr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83;p73">
              <a:extLst>
                <a:ext uri="{FF2B5EF4-FFF2-40B4-BE49-F238E27FC236}">
                  <a16:creationId xmlns:a16="http://schemas.microsoft.com/office/drawing/2014/main" id="{53BD1815-2923-441D-BC25-76DE12F9659C}"/>
                </a:ext>
              </a:extLst>
            </p:cNvPr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84;p73">
              <a:extLst>
                <a:ext uri="{FF2B5EF4-FFF2-40B4-BE49-F238E27FC236}">
                  <a16:creationId xmlns:a16="http://schemas.microsoft.com/office/drawing/2014/main" id="{1E5CF3E1-5A83-46E3-B84A-4BAFA3663321}"/>
                </a:ext>
              </a:extLst>
            </p:cNvPr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85;p73">
              <a:extLst>
                <a:ext uri="{FF2B5EF4-FFF2-40B4-BE49-F238E27FC236}">
                  <a16:creationId xmlns:a16="http://schemas.microsoft.com/office/drawing/2014/main" id="{68DA0507-B4AC-4927-8D24-1D13C73FCD0F}"/>
                </a:ext>
              </a:extLst>
            </p:cNvPr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86;p73">
              <a:extLst>
                <a:ext uri="{FF2B5EF4-FFF2-40B4-BE49-F238E27FC236}">
                  <a16:creationId xmlns:a16="http://schemas.microsoft.com/office/drawing/2014/main" id="{65F33759-986A-492B-9E2F-753AB0A0205A}"/>
                </a:ext>
              </a:extLst>
            </p:cNvPr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87;p73">
              <a:extLst>
                <a:ext uri="{FF2B5EF4-FFF2-40B4-BE49-F238E27FC236}">
                  <a16:creationId xmlns:a16="http://schemas.microsoft.com/office/drawing/2014/main" id="{8E0116B2-0C3C-4AD7-9014-D4CE62B4B884}"/>
                </a:ext>
              </a:extLst>
            </p:cNvPr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88;p73">
              <a:extLst>
                <a:ext uri="{FF2B5EF4-FFF2-40B4-BE49-F238E27FC236}">
                  <a16:creationId xmlns:a16="http://schemas.microsoft.com/office/drawing/2014/main" id="{2F5349B6-5D75-4291-8ABB-7E70320E3571}"/>
                </a:ext>
              </a:extLst>
            </p:cNvPr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89;p73">
              <a:extLst>
                <a:ext uri="{FF2B5EF4-FFF2-40B4-BE49-F238E27FC236}">
                  <a16:creationId xmlns:a16="http://schemas.microsoft.com/office/drawing/2014/main" id="{D7BE9A5B-467A-4954-AE9F-6B784A0AC8B7}"/>
                </a:ext>
              </a:extLst>
            </p:cNvPr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90;p73">
              <a:extLst>
                <a:ext uri="{FF2B5EF4-FFF2-40B4-BE49-F238E27FC236}">
                  <a16:creationId xmlns:a16="http://schemas.microsoft.com/office/drawing/2014/main" id="{360DF506-3E42-40C7-BC62-47B9681B167D}"/>
                </a:ext>
              </a:extLst>
            </p:cNvPr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91;p73">
              <a:extLst>
                <a:ext uri="{FF2B5EF4-FFF2-40B4-BE49-F238E27FC236}">
                  <a16:creationId xmlns:a16="http://schemas.microsoft.com/office/drawing/2014/main" id="{36D39D6E-042B-46B8-8FBB-59025F093ED8}"/>
                </a:ext>
              </a:extLst>
            </p:cNvPr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92;p73">
              <a:extLst>
                <a:ext uri="{FF2B5EF4-FFF2-40B4-BE49-F238E27FC236}">
                  <a16:creationId xmlns:a16="http://schemas.microsoft.com/office/drawing/2014/main" id="{5D5DBC80-1FC0-44D7-A39D-5C3CB49C3475}"/>
                </a:ext>
              </a:extLst>
            </p:cNvPr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93;p73">
              <a:extLst>
                <a:ext uri="{FF2B5EF4-FFF2-40B4-BE49-F238E27FC236}">
                  <a16:creationId xmlns:a16="http://schemas.microsoft.com/office/drawing/2014/main" id="{68532D54-0052-479C-9DE6-E0EDD2FD0433}"/>
                </a:ext>
              </a:extLst>
            </p:cNvPr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4;p73">
              <a:extLst>
                <a:ext uri="{FF2B5EF4-FFF2-40B4-BE49-F238E27FC236}">
                  <a16:creationId xmlns:a16="http://schemas.microsoft.com/office/drawing/2014/main" id="{44ECD006-814D-4085-8BAD-569A9890219A}"/>
                </a:ext>
              </a:extLst>
            </p:cNvPr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995;p73">
              <a:extLst>
                <a:ext uri="{FF2B5EF4-FFF2-40B4-BE49-F238E27FC236}">
                  <a16:creationId xmlns:a16="http://schemas.microsoft.com/office/drawing/2014/main" id="{675D3016-3067-478D-A15E-9499CD702D81}"/>
                </a:ext>
              </a:extLst>
            </p:cNvPr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996;p73">
              <a:extLst>
                <a:ext uri="{FF2B5EF4-FFF2-40B4-BE49-F238E27FC236}">
                  <a16:creationId xmlns:a16="http://schemas.microsoft.com/office/drawing/2014/main" id="{31F18000-128F-48D1-B98B-846B72F52758}"/>
                </a:ext>
              </a:extLst>
            </p:cNvPr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97;p73">
              <a:extLst>
                <a:ext uri="{FF2B5EF4-FFF2-40B4-BE49-F238E27FC236}">
                  <a16:creationId xmlns:a16="http://schemas.microsoft.com/office/drawing/2014/main" id="{7EB6C96A-D298-4C77-B057-3EFD13523DFF}"/>
                </a:ext>
              </a:extLst>
            </p:cNvPr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98;p73">
              <a:extLst>
                <a:ext uri="{FF2B5EF4-FFF2-40B4-BE49-F238E27FC236}">
                  <a16:creationId xmlns:a16="http://schemas.microsoft.com/office/drawing/2014/main" id="{2DDF1F04-35B3-435C-80B7-204F4533FC68}"/>
                </a:ext>
              </a:extLst>
            </p:cNvPr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99;p73">
              <a:extLst>
                <a:ext uri="{FF2B5EF4-FFF2-40B4-BE49-F238E27FC236}">
                  <a16:creationId xmlns:a16="http://schemas.microsoft.com/office/drawing/2014/main" id="{3235D582-585E-48C3-93F9-5459D283A29A}"/>
                </a:ext>
              </a:extLst>
            </p:cNvPr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00;p73">
              <a:extLst>
                <a:ext uri="{FF2B5EF4-FFF2-40B4-BE49-F238E27FC236}">
                  <a16:creationId xmlns:a16="http://schemas.microsoft.com/office/drawing/2014/main" id="{58790C19-42FA-4A66-9370-573C4B7FD27A}"/>
                </a:ext>
              </a:extLst>
            </p:cNvPr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01;p73">
              <a:extLst>
                <a:ext uri="{FF2B5EF4-FFF2-40B4-BE49-F238E27FC236}">
                  <a16:creationId xmlns:a16="http://schemas.microsoft.com/office/drawing/2014/main" id="{5A71E899-4213-47E1-B58A-94189E0F4318}"/>
                </a:ext>
              </a:extLst>
            </p:cNvPr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0002;p73">
            <a:extLst>
              <a:ext uri="{FF2B5EF4-FFF2-40B4-BE49-F238E27FC236}">
                <a16:creationId xmlns:a16="http://schemas.microsoft.com/office/drawing/2014/main" id="{144A9598-AE4E-425A-895C-9EC0D9E6FA5E}"/>
              </a:ext>
            </a:extLst>
          </p:cNvPr>
          <p:cNvGrpSpPr/>
          <p:nvPr/>
        </p:nvGrpSpPr>
        <p:grpSpPr>
          <a:xfrm flipH="1">
            <a:off x="7617360" y="1830159"/>
            <a:ext cx="2113193" cy="1082310"/>
            <a:chOff x="5789675" y="1630050"/>
            <a:chExt cx="499750" cy="255950"/>
          </a:xfrm>
        </p:grpSpPr>
        <p:sp>
          <p:nvSpPr>
            <p:cNvPr id="49" name="Google Shape;10003;p73">
              <a:extLst>
                <a:ext uri="{FF2B5EF4-FFF2-40B4-BE49-F238E27FC236}">
                  <a16:creationId xmlns:a16="http://schemas.microsoft.com/office/drawing/2014/main" id="{9F258E39-A016-4D2D-9910-5D8B5D18A861}"/>
                </a:ext>
              </a:extLst>
            </p:cNvPr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04;p73">
              <a:extLst>
                <a:ext uri="{FF2B5EF4-FFF2-40B4-BE49-F238E27FC236}">
                  <a16:creationId xmlns:a16="http://schemas.microsoft.com/office/drawing/2014/main" id="{AE2C47C6-5B91-414E-A8F9-2684A1CCB25B}"/>
                </a:ext>
              </a:extLst>
            </p:cNvPr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005;p73">
              <a:extLst>
                <a:ext uri="{FF2B5EF4-FFF2-40B4-BE49-F238E27FC236}">
                  <a16:creationId xmlns:a16="http://schemas.microsoft.com/office/drawing/2014/main" id="{CBA24A7A-432D-4E47-9149-4131D6122D3E}"/>
                </a:ext>
              </a:extLst>
            </p:cNvPr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06;p73">
              <a:extLst>
                <a:ext uri="{FF2B5EF4-FFF2-40B4-BE49-F238E27FC236}">
                  <a16:creationId xmlns:a16="http://schemas.microsoft.com/office/drawing/2014/main" id="{095C15D0-99F1-42E2-98D5-C8C2F004A70D}"/>
                </a:ext>
              </a:extLst>
            </p:cNvPr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07;p73">
              <a:extLst>
                <a:ext uri="{FF2B5EF4-FFF2-40B4-BE49-F238E27FC236}">
                  <a16:creationId xmlns:a16="http://schemas.microsoft.com/office/drawing/2014/main" id="{D1FB12EE-8CCC-4C7C-B64E-3ED9B8CDC4BD}"/>
                </a:ext>
              </a:extLst>
            </p:cNvPr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008;p73">
              <a:extLst>
                <a:ext uri="{FF2B5EF4-FFF2-40B4-BE49-F238E27FC236}">
                  <a16:creationId xmlns:a16="http://schemas.microsoft.com/office/drawing/2014/main" id="{4B47EA81-8781-46D2-891D-DC409E98D20B}"/>
                </a:ext>
              </a:extLst>
            </p:cNvPr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9;p73">
              <a:extLst>
                <a:ext uri="{FF2B5EF4-FFF2-40B4-BE49-F238E27FC236}">
                  <a16:creationId xmlns:a16="http://schemas.microsoft.com/office/drawing/2014/main" id="{C720847B-5ECA-4CC3-9511-B0F5C33F123B}"/>
                </a:ext>
              </a:extLst>
            </p:cNvPr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10;p73">
              <a:extLst>
                <a:ext uri="{FF2B5EF4-FFF2-40B4-BE49-F238E27FC236}">
                  <a16:creationId xmlns:a16="http://schemas.microsoft.com/office/drawing/2014/main" id="{38630CC0-5A2A-484A-8D7D-E7526B4A5A44}"/>
                </a:ext>
              </a:extLst>
            </p:cNvPr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11;p73">
              <a:extLst>
                <a:ext uri="{FF2B5EF4-FFF2-40B4-BE49-F238E27FC236}">
                  <a16:creationId xmlns:a16="http://schemas.microsoft.com/office/drawing/2014/main" id="{287A9A55-6155-44C6-926E-902F78696920}"/>
                </a:ext>
              </a:extLst>
            </p:cNvPr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12;p73">
              <a:extLst>
                <a:ext uri="{FF2B5EF4-FFF2-40B4-BE49-F238E27FC236}">
                  <a16:creationId xmlns:a16="http://schemas.microsoft.com/office/drawing/2014/main" id="{2C4988B4-CFB9-4562-A1BD-34D4B0F44774}"/>
                </a:ext>
              </a:extLst>
            </p:cNvPr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13;p73">
              <a:extLst>
                <a:ext uri="{FF2B5EF4-FFF2-40B4-BE49-F238E27FC236}">
                  <a16:creationId xmlns:a16="http://schemas.microsoft.com/office/drawing/2014/main" id="{61772EF5-3162-4C77-AF0F-C5EC1C454C1D}"/>
                </a:ext>
              </a:extLst>
            </p:cNvPr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14;p73">
              <a:extLst>
                <a:ext uri="{FF2B5EF4-FFF2-40B4-BE49-F238E27FC236}">
                  <a16:creationId xmlns:a16="http://schemas.microsoft.com/office/drawing/2014/main" id="{E6C59AF6-57ED-4238-BF66-C6E62666A9B6}"/>
                </a:ext>
              </a:extLst>
            </p:cNvPr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15;p73">
              <a:extLst>
                <a:ext uri="{FF2B5EF4-FFF2-40B4-BE49-F238E27FC236}">
                  <a16:creationId xmlns:a16="http://schemas.microsoft.com/office/drawing/2014/main" id="{E14F0A32-16A1-4C10-9FB5-F1DFA8CE4C57}"/>
                </a:ext>
              </a:extLst>
            </p:cNvPr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16;p73">
              <a:extLst>
                <a:ext uri="{FF2B5EF4-FFF2-40B4-BE49-F238E27FC236}">
                  <a16:creationId xmlns:a16="http://schemas.microsoft.com/office/drawing/2014/main" id="{D288C092-33F1-4E68-A634-285D8F1D6935}"/>
                </a:ext>
              </a:extLst>
            </p:cNvPr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17;p73">
              <a:extLst>
                <a:ext uri="{FF2B5EF4-FFF2-40B4-BE49-F238E27FC236}">
                  <a16:creationId xmlns:a16="http://schemas.microsoft.com/office/drawing/2014/main" id="{3942D5D5-B82C-4F4A-B078-4FA7B5265715}"/>
                </a:ext>
              </a:extLst>
            </p:cNvPr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18;p73">
              <a:extLst>
                <a:ext uri="{FF2B5EF4-FFF2-40B4-BE49-F238E27FC236}">
                  <a16:creationId xmlns:a16="http://schemas.microsoft.com/office/drawing/2014/main" id="{9076EA61-AE15-4E87-80DD-990AEB5A0C38}"/>
                </a:ext>
              </a:extLst>
            </p:cNvPr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19;p73">
              <a:extLst>
                <a:ext uri="{FF2B5EF4-FFF2-40B4-BE49-F238E27FC236}">
                  <a16:creationId xmlns:a16="http://schemas.microsoft.com/office/drawing/2014/main" id="{AC17B200-9A2D-48F1-860F-CFA9C347F1E6}"/>
                </a:ext>
              </a:extLst>
            </p:cNvPr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20;p73">
              <a:extLst>
                <a:ext uri="{FF2B5EF4-FFF2-40B4-BE49-F238E27FC236}">
                  <a16:creationId xmlns:a16="http://schemas.microsoft.com/office/drawing/2014/main" id="{76E36199-FBF8-41C6-97DE-A72270F9D1DC}"/>
                </a:ext>
              </a:extLst>
            </p:cNvPr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021;p73">
              <a:extLst>
                <a:ext uri="{FF2B5EF4-FFF2-40B4-BE49-F238E27FC236}">
                  <a16:creationId xmlns:a16="http://schemas.microsoft.com/office/drawing/2014/main" id="{3C5C82F2-E3E2-4275-845F-08F34849D046}"/>
                </a:ext>
              </a:extLst>
            </p:cNvPr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022;p73">
              <a:extLst>
                <a:ext uri="{FF2B5EF4-FFF2-40B4-BE49-F238E27FC236}">
                  <a16:creationId xmlns:a16="http://schemas.microsoft.com/office/drawing/2014/main" id="{95857F9B-F813-4F4A-AD8D-6DDA87562F9F}"/>
                </a:ext>
              </a:extLst>
            </p:cNvPr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023;p73">
              <a:extLst>
                <a:ext uri="{FF2B5EF4-FFF2-40B4-BE49-F238E27FC236}">
                  <a16:creationId xmlns:a16="http://schemas.microsoft.com/office/drawing/2014/main" id="{FDA6274C-ADC6-4C92-8177-42C4666E2177}"/>
                </a:ext>
              </a:extLst>
            </p:cNvPr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024;p73">
              <a:extLst>
                <a:ext uri="{FF2B5EF4-FFF2-40B4-BE49-F238E27FC236}">
                  <a16:creationId xmlns:a16="http://schemas.microsoft.com/office/drawing/2014/main" id="{56853D24-2F04-4DEE-B026-DB60DBD43052}"/>
                </a:ext>
              </a:extLst>
            </p:cNvPr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25;p73">
              <a:extLst>
                <a:ext uri="{FF2B5EF4-FFF2-40B4-BE49-F238E27FC236}">
                  <a16:creationId xmlns:a16="http://schemas.microsoft.com/office/drawing/2014/main" id="{A3871AC6-58F6-4333-8654-4538BE3EECB8}"/>
                </a:ext>
              </a:extLst>
            </p:cNvPr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026;p73">
              <a:extLst>
                <a:ext uri="{FF2B5EF4-FFF2-40B4-BE49-F238E27FC236}">
                  <a16:creationId xmlns:a16="http://schemas.microsoft.com/office/drawing/2014/main" id="{74E98866-A8E8-4035-876D-326776B03090}"/>
                </a:ext>
              </a:extLst>
            </p:cNvPr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027;p73">
              <a:extLst>
                <a:ext uri="{FF2B5EF4-FFF2-40B4-BE49-F238E27FC236}">
                  <a16:creationId xmlns:a16="http://schemas.microsoft.com/office/drawing/2014/main" id="{DC47241E-ABFD-45DA-A0DF-8F5F6A1416D0}"/>
                </a:ext>
              </a:extLst>
            </p:cNvPr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028;p73">
              <a:extLst>
                <a:ext uri="{FF2B5EF4-FFF2-40B4-BE49-F238E27FC236}">
                  <a16:creationId xmlns:a16="http://schemas.microsoft.com/office/drawing/2014/main" id="{F5BBF7A2-3282-4825-91F0-D66F426EB28C}"/>
                </a:ext>
              </a:extLst>
            </p:cNvPr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029;p73">
              <a:extLst>
                <a:ext uri="{FF2B5EF4-FFF2-40B4-BE49-F238E27FC236}">
                  <a16:creationId xmlns:a16="http://schemas.microsoft.com/office/drawing/2014/main" id="{4978E906-3875-4347-9665-9E08EF2C4D28}"/>
                </a:ext>
              </a:extLst>
            </p:cNvPr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030;p73">
              <a:extLst>
                <a:ext uri="{FF2B5EF4-FFF2-40B4-BE49-F238E27FC236}">
                  <a16:creationId xmlns:a16="http://schemas.microsoft.com/office/drawing/2014/main" id="{BC8FA7C5-8375-4443-BC5A-D4D1809314EA}"/>
                </a:ext>
              </a:extLst>
            </p:cNvPr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031;p73">
              <a:extLst>
                <a:ext uri="{FF2B5EF4-FFF2-40B4-BE49-F238E27FC236}">
                  <a16:creationId xmlns:a16="http://schemas.microsoft.com/office/drawing/2014/main" id="{271D1546-7D79-4895-816A-5CC2F550D22C}"/>
                </a:ext>
              </a:extLst>
            </p:cNvPr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0032;p73">
            <a:extLst>
              <a:ext uri="{FF2B5EF4-FFF2-40B4-BE49-F238E27FC236}">
                <a16:creationId xmlns:a16="http://schemas.microsoft.com/office/drawing/2014/main" id="{5BBF9A14-3E08-4FB4-8304-A801FF1A1528}"/>
              </a:ext>
            </a:extLst>
          </p:cNvPr>
          <p:cNvGrpSpPr/>
          <p:nvPr/>
        </p:nvGrpSpPr>
        <p:grpSpPr>
          <a:xfrm>
            <a:off x="247396" y="3374101"/>
            <a:ext cx="861185" cy="1402738"/>
            <a:chOff x="1219175" y="2056613"/>
            <a:chExt cx="325000" cy="529375"/>
          </a:xfrm>
        </p:grpSpPr>
        <p:sp>
          <p:nvSpPr>
            <p:cNvPr id="79" name="Google Shape;10033;p73">
              <a:extLst>
                <a:ext uri="{FF2B5EF4-FFF2-40B4-BE49-F238E27FC236}">
                  <a16:creationId xmlns:a16="http://schemas.microsoft.com/office/drawing/2014/main" id="{13D0EB83-3E0C-49C7-BF4B-804C86648753}"/>
                </a:ext>
              </a:extLst>
            </p:cNvPr>
            <p:cNvSpPr/>
            <p:nvPr/>
          </p:nvSpPr>
          <p:spPr>
            <a:xfrm>
              <a:off x="1243400" y="2265038"/>
              <a:ext cx="289025" cy="320950"/>
            </a:xfrm>
            <a:custGeom>
              <a:avLst/>
              <a:gdLst/>
              <a:ahLst/>
              <a:cxnLst/>
              <a:rect l="l" t="t" r="r" b="b"/>
              <a:pathLst>
                <a:path w="11561" h="12838" extrusionOk="0">
                  <a:moveTo>
                    <a:pt x="5333" y="0"/>
                  </a:moveTo>
                  <a:cubicBezTo>
                    <a:pt x="5156" y="353"/>
                    <a:pt x="4995" y="588"/>
                    <a:pt x="4701" y="720"/>
                  </a:cubicBezTo>
                  <a:cubicBezTo>
                    <a:pt x="3276" y="1307"/>
                    <a:pt x="2043" y="1454"/>
                    <a:pt x="1191" y="5582"/>
                  </a:cubicBezTo>
                  <a:cubicBezTo>
                    <a:pt x="1014" y="6375"/>
                    <a:pt x="1" y="6918"/>
                    <a:pt x="104" y="9077"/>
                  </a:cubicBezTo>
                  <a:cubicBezTo>
                    <a:pt x="162" y="10443"/>
                    <a:pt x="177" y="12837"/>
                    <a:pt x="177" y="12837"/>
                  </a:cubicBezTo>
                  <a:lnTo>
                    <a:pt x="11266" y="12837"/>
                  </a:lnTo>
                  <a:cubicBezTo>
                    <a:pt x="11266" y="12837"/>
                    <a:pt x="11560" y="12367"/>
                    <a:pt x="11266" y="11809"/>
                  </a:cubicBezTo>
                  <a:cubicBezTo>
                    <a:pt x="11130" y="11536"/>
                    <a:pt x="10859" y="11491"/>
                    <a:pt x="10598" y="11491"/>
                  </a:cubicBezTo>
                  <a:cubicBezTo>
                    <a:pt x="10472" y="11491"/>
                    <a:pt x="10349" y="11502"/>
                    <a:pt x="10243" y="11502"/>
                  </a:cubicBezTo>
                  <a:cubicBezTo>
                    <a:pt x="10121" y="11502"/>
                    <a:pt x="10022" y="11488"/>
                    <a:pt x="9974" y="11427"/>
                  </a:cubicBezTo>
                  <a:cubicBezTo>
                    <a:pt x="9695" y="11075"/>
                    <a:pt x="9724" y="10575"/>
                    <a:pt x="9871" y="9239"/>
                  </a:cubicBezTo>
                  <a:cubicBezTo>
                    <a:pt x="10018" y="7902"/>
                    <a:pt x="10091" y="3951"/>
                    <a:pt x="10297" y="3496"/>
                  </a:cubicBezTo>
                  <a:cubicBezTo>
                    <a:pt x="10400" y="3290"/>
                    <a:pt x="10605" y="2923"/>
                    <a:pt x="10782" y="2409"/>
                  </a:cubicBezTo>
                  <a:cubicBezTo>
                    <a:pt x="10268" y="2409"/>
                    <a:pt x="10033" y="1263"/>
                    <a:pt x="10444" y="544"/>
                  </a:cubicBezTo>
                  <a:cubicBezTo>
                    <a:pt x="10444" y="544"/>
                    <a:pt x="10459" y="529"/>
                    <a:pt x="10459" y="514"/>
                  </a:cubicBezTo>
                  <a:lnTo>
                    <a:pt x="10459" y="514"/>
                  </a:lnTo>
                  <a:cubicBezTo>
                    <a:pt x="9915" y="573"/>
                    <a:pt x="9284" y="602"/>
                    <a:pt x="8579" y="602"/>
                  </a:cubicBezTo>
                  <a:cubicBezTo>
                    <a:pt x="7066" y="602"/>
                    <a:pt x="5920" y="235"/>
                    <a:pt x="5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034;p73">
              <a:extLst>
                <a:ext uri="{FF2B5EF4-FFF2-40B4-BE49-F238E27FC236}">
                  <a16:creationId xmlns:a16="http://schemas.microsoft.com/office/drawing/2014/main" id="{EC328AE5-6528-45C4-9571-B91E9286A35D}"/>
                </a:ext>
              </a:extLst>
            </p:cNvPr>
            <p:cNvSpPr/>
            <p:nvPr/>
          </p:nvSpPr>
          <p:spPr>
            <a:xfrm>
              <a:off x="1243400" y="2265038"/>
              <a:ext cx="289025" cy="320950"/>
            </a:xfrm>
            <a:custGeom>
              <a:avLst/>
              <a:gdLst/>
              <a:ahLst/>
              <a:cxnLst/>
              <a:rect l="l" t="t" r="r" b="b"/>
              <a:pathLst>
                <a:path w="11561" h="12838" extrusionOk="0">
                  <a:moveTo>
                    <a:pt x="5333" y="0"/>
                  </a:moveTo>
                  <a:cubicBezTo>
                    <a:pt x="5156" y="353"/>
                    <a:pt x="4995" y="588"/>
                    <a:pt x="4701" y="720"/>
                  </a:cubicBezTo>
                  <a:cubicBezTo>
                    <a:pt x="3276" y="1307"/>
                    <a:pt x="2043" y="1454"/>
                    <a:pt x="1191" y="5582"/>
                  </a:cubicBezTo>
                  <a:cubicBezTo>
                    <a:pt x="1014" y="6375"/>
                    <a:pt x="1" y="6918"/>
                    <a:pt x="104" y="9077"/>
                  </a:cubicBezTo>
                  <a:cubicBezTo>
                    <a:pt x="162" y="10443"/>
                    <a:pt x="177" y="12837"/>
                    <a:pt x="177" y="12837"/>
                  </a:cubicBezTo>
                  <a:lnTo>
                    <a:pt x="11266" y="12837"/>
                  </a:lnTo>
                  <a:cubicBezTo>
                    <a:pt x="11266" y="12837"/>
                    <a:pt x="11560" y="12367"/>
                    <a:pt x="11266" y="11809"/>
                  </a:cubicBezTo>
                  <a:cubicBezTo>
                    <a:pt x="11130" y="11536"/>
                    <a:pt x="10859" y="11491"/>
                    <a:pt x="10598" y="11491"/>
                  </a:cubicBezTo>
                  <a:cubicBezTo>
                    <a:pt x="10472" y="11491"/>
                    <a:pt x="10349" y="11502"/>
                    <a:pt x="10243" y="11502"/>
                  </a:cubicBezTo>
                  <a:cubicBezTo>
                    <a:pt x="10121" y="11502"/>
                    <a:pt x="10022" y="11488"/>
                    <a:pt x="9974" y="11427"/>
                  </a:cubicBezTo>
                  <a:cubicBezTo>
                    <a:pt x="9695" y="11075"/>
                    <a:pt x="9724" y="10575"/>
                    <a:pt x="9871" y="9239"/>
                  </a:cubicBezTo>
                  <a:cubicBezTo>
                    <a:pt x="10018" y="7902"/>
                    <a:pt x="10091" y="3951"/>
                    <a:pt x="10297" y="3496"/>
                  </a:cubicBezTo>
                  <a:cubicBezTo>
                    <a:pt x="10400" y="3290"/>
                    <a:pt x="10605" y="2923"/>
                    <a:pt x="10782" y="2409"/>
                  </a:cubicBezTo>
                  <a:cubicBezTo>
                    <a:pt x="10268" y="2409"/>
                    <a:pt x="10033" y="1263"/>
                    <a:pt x="10444" y="544"/>
                  </a:cubicBezTo>
                  <a:cubicBezTo>
                    <a:pt x="10444" y="544"/>
                    <a:pt x="10459" y="529"/>
                    <a:pt x="10459" y="514"/>
                  </a:cubicBezTo>
                  <a:lnTo>
                    <a:pt x="10459" y="514"/>
                  </a:lnTo>
                  <a:cubicBezTo>
                    <a:pt x="9915" y="573"/>
                    <a:pt x="9284" y="602"/>
                    <a:pt x="8579" y="602"/>
                  </a:cubicBezTo>
                  <a:cubicBezTo>
                    <a:pt x="7066" y="602"/>
                    <a:pt x="5920" y="235"/>
                    <a:pt x="5333" y="0"/>
                  </a:cubicBezTo>
                  <a:close/>
                </a:path>
              </a:pathLst>
            </a:custGeom>
            <a:solidFill>
              <a:srgbClr val="FFFFFF">
                <a:alpha val="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035;p73">
              <a:extLst>
                <a:ext uri="{FF2B5EF4-FFF2-40B4-BE49-F238E27FC236}">
                  <a16:creationId xmlns:a16="http://schemas.microsoft.com/office/drawing/2014/main" id="{7120FFD0-ACBC-4EFF-81D9-66FB666D7340}"/>
                </a:ext>
              </a:extLst>
            </p:cNvPr>
            <p:cNvSpPr/>
            <p:nvPr/>
          </p:nvSpPr>
          <p:spPr>
            <a:xfrm>
              <a:off x="1422975" y="2056613"/>
              <a:ext cx="34900" cy="58250"/>
            </a:xfrm>
            <a:custGeom>
              <a:avLst/>
              <a:gdLst/>
              <a:ahLst/>
              <a:cxnLst/>
              <a:rect l="l" t="t" r="r" b="b"/>
              <a:pathLst>
                <a:path w="1396" h="2330" extrusionOk="0">
                  <a:moveTo>
                    <a:pt x="1125" y="0"/>
                  </a:moveTo>
                  <a:cubicBezTo>
                    <a:pt x="261" y="0"/>
                    <a:pt x="0" y="2330"/>
                    <a:pt x="0" y="2330"/>
                  </a:cubicBezTo>
                  <a:lnTo>
                    <a:pt x="1396" y="1698"/>
                  </a:lnTo>
                  <a:cubicBezTo>
                    <a:pt x="1396" y="1698"/>
                    <a:pt x="1293" y="1023"/>
                    <a:pt x="1219" y="9"/>
                  </a:cubicBezTo>
                  <a:cubicBezTo>
                    <a:pt x="1187" y="3"/>
                    <a:pt x="1156" y="0"/>
                    <a:pt x="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36;p73">
              <a:extLst>
                <a:ext uri="{FF2B5EF4-FFF2-40B4-BE49-F238E27FC236}">
                  <a16:creationId xmlns:a16="http://schemas.microsoft.com/office/drawing/2014/main" id="{E95BEA27-2C63-45E3-978F-4B8DFDBEB711}"/>
                </a:ext>
              </a:extLst>
            </p:cNvPr>
            <p:cNvSpPr/>
            <p:nvPr/>
          </p:nvSpPr>
          <p:spPr>
            <a:xfrm>
              <a:off x="1447575" y="2056838"/>
              <a:ext cx="9575" cy="25725"/>
            </a:xfrm>
            <a:custGeom>
              <a:avLst/>
              <a:gdLst/>
              <a:ahLst/>
              <a:cxnLst/>
              <a:rect l="l" t="t" r="r" b="b"/>
              <a:pathLst>
                <a:path w="383" h="1029" extrusionOk="0">
                  <a:moveTo>
                    <a:pt x="235" y="0"/>
                  </a:moveTo>
                  <a:cubicBezTo>
                    <a:pt x="0" y="0"/>
                    <a:pt x="132" y="1028"/>
                    <a:pt x="132" y="1028"/>
                  </a:cubicBezTo>
                  <a:lnTo>
                    <a:pt x="382" y="95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37;p73">
              <a:extLst>
                <a:ext uri="{FF2B5EF4-FFF2-40B4-BE49-F238E27FC236}">
                  <a16:creationId xmlns:a16="http://schemas.microsoft.com/office/drawing/2014/main" id="{2D9F802B-EAB6-415E-99FC-704D525F15AC}"/>
                </a:ext>
              </a:extLst>
            </p:cNvPr>
            <p:cNvSpPr/>
            <p:nvPr/>
          </p:nvSpPr>
          <p:spPr>
            <a:xfrm>
              <a:off x="1404250" y="2079588"/>
              <a:ext cx="139925" cy="133325"/>
            </a:xfrm>
            <a:custGeom>
              <a:avLst/>
              <a:gdLst/>
              <a:ahLst/>
              <a:cxnLst/>
              <a:rect l="l" t="t" r="r" b="b"/>
              <a:pathLst>
                <a:path w="5597" h="5333" extrusionOk="0">
                  <a:moveTo>
                    <a:pt x="2541" y="1"/>
                  </a:moveTo>
                  <a:cubicBezTo>
                    <a:pt x="676" y="1"/>
                    <a:pt x="411" y="2454"/>
                    <a:pt x="206" y="3923"/>
                  </a:cubicBezTo>
                  <a:cubicBezTo>
                    <a:pt x="162" y="4202"/>
                    <a:pt x="132" y="4569"/>
                    <a:pt x="0" y="5024"/>
                  </a:cubicBezTo>
                  <a:cubicBezTo>
                    <a:pt x="544" y="5156"/>
                    <a:pt x="1366" y="5333"/>
                    <a:pt x="2145" y="5333"/>
                  </a:cubicBezTo>
                  <a:cubicBezTo>
                    <a:pt x="2864" y="5333"/>
                    <a:pt x="3628" y="5288"/>
                    <a:pt x="4157" y="5230"/>
                  </a:cubicBezTo>
                  <a:cubicBezTo>
                    <a:pt x="4025" y="4907"/>
                    <a:pt x="3892" y="4686"/>
                    <a:pt x="3863" y="4393"/>
                  </a:cubicBezTo>
                  <a:cubicBezTo>
                    <a:pt x="3790" y="3761"/>
                    <a:pt x="4950" y="3379"/>
                    <a:pt x="5229" y="3173"/>
                  </a:cubicBezTo>
                  <a:cubicBezTo>
                    <a:pt x="5523" y="2968"/>
                    <a:pt x="5596" y="2160"/>
                    <a:pt x="5596" y="2160"/>
                  </a:cubicBezTo>
                  <a:cubicBezTo>
                    <a:pt x="5596" y="2160"/>
                    <a:pt x="4876" y="2072"/>
                    <a:pt x="4509" y="1220"/>
                  </a:cubicBezTo>
                  <a:cubicBezTo>
                    <a:pt x="4157" y="368"/>
                    <a:pt x="3613" y="1"/>
                    <a:pt x="2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038;p73">
              <a:extLst>
                <a:ext uri="{FF2B5EF4-FFF2-40B4-BE49-F238E27FC236}">
                  <a16:creationId xmlns:a16="http://schemas.microsoft.com/office/drawing/2014/main" id="{744B5701-4620-4114-8C74-09F636DFD63F}"/>
                </a:ext>
              </a:extLst>
            </p:cNvPr>
            <p:cNvSpPr/>
            <p:nvPr/>
          </p:nvSpPr>
          <p:spPr>
            <a:xfrm>
              <a:off x="1404250" y="2079588"/>
              <a:ext cx="139925" cy="133325"/>
            </a:xfrm>
            <a:custGeom>
              <a:avLst/>
              <a:gdLst/>
              <a:ahLst/>
              <a:cxnLst/>
              <a:rect l="l" t="t" r="r" b="b"/>
              <a:pathLst>
                <a:path w="5597" h="5333" extrusionOk="0">
                  <a:moveTo>
                    <a:pt x="2541" y="1"/>
                  </a:moveTo>
                  <a:cubicBezTo>
                    <a:pt x="676" y="1"/>
                    <a:pt x="411" y="2454"/>
                    <a:pt x="206" y="3923"/>
                  </a:cubicBezTo>
                  <a:cubicBezTo>
                    <a:pt x="162" y="4202"/>
                    <a:pt x="132" y="4569"/>
                    <a:pt x="0" y="5024"/>
                  </a:cubicBezTo>
                  <a:cubicBezTo>
                    <a:pt x="544" y="5156"/>
                    <a:pt x="1366" y="5333"/>
                    <a:pt x="2145" y="5333"/>
                  </a:cubicBezTo>
                  <a:cubicBezTo>
                    <a:pt x="2864" y="5333"/>
                    <a:pt x="3628" y="5288"/>
                    <a:pt x="4157" y="5230"/>
                  </a:cubicBezTo>
                  <a:cubicBezTo>
                    <a:pt x="4025" y="4907"/>
                    <a:pt x="3892" y="4686"/>
                    <a:pt x="3863" y="4393"/>
                  </a:cubicBezTo>
                  <a:cubicBezTo>
                    <a:pt x="3790" y="3761"/>
                    <a:pt x="4950" y="3379"/>
                    <a:pt x="5229" y="3173"/>
                  </a:cubicBezTo>
                  <a:cubicBezTo>
                    <a:pt x="5523" y="2968"/>
                    <a:pt x="5596" y="2160"/>
                    <a:pt x="5596" y="2160"/>
                  </a:cubicBezTo>
                  <a:cubicBezTo>
                    <a:pt x="5596" y="2160"/>
                    <a:pt x="4876" y="2072"/>
                    <a:pt x="4509" y="1220"/>
                  </a:cubicBezTo>
                  <a:cubicBezTo>
                    <a:pt x="4157" y="368"/>
                    <a:pt x="3613" y="1"/>
                    <a:pt x="2541" y="1"/>
                  </a:cubicBezTo>
                  <a:close/>
                </a:path>
              </a:pathLst>
            </a:custGeom>
            <a:solidFill>
              <a:srgbClr val="FFFFFF">
                <a:alpha val="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39;p73">
              <a:extLst>
                <a:ext uri="{FF2B5EF4-FFF2-40B4-BE49-F238E27FC236}">
                  <a16:creationId xmlns:a16="http://schemas.microsoft.com/office/drawing/2014/main" id="{05D5121D-8D1C-4263-BFC7-8D7F9F897EC8}"/>
                </a:ext>
              </a:extLst>
            </p:cNvPr>
            <p:cNvSpPr/>
            <p:nvPr/>
          </p:nvSpPr>
          <p:spPr>
            <a:xfrm>
              <a:off x="1494200" y="2277513"/>
              <a:ext cx="20225" cy="47750"/>
            </a:xfrm>
            <a:custGeom>
              <a:avLst/>
              <a:gdLst/>
              <a:ahLst/>
              <a:cxnLst/>
              <a:rect l="l" t="t" r="r" b="b"/>
              <a:pathLst>
                <a:path w="809" h="1910" extrusionOk="0">
                  <a:moveTo>
                    <a:pt x="618" y="1"/>
                  </a:moveTo>
                  <a:cubicBezTo>
                    <a:pt x="559" y="15"/>
                    <a:pt x="500" y="15"/>
                    <a:pt x="427" y="15"/>
                  </a:cubicBezTo>
                  <a:cubicBezTo>
                    <a:pt x="427" y="30"/>
                    <a:pt x="412" y="45"/>
                    <a:pt x="412" y="45"/>
                  </a:cubicBezTo>
                  <a:cubicBezTo>
                    <a:pt x="1" y="764"/>
                    <a:pt x="236" y="1910"/>
                    <a:pt x="750" y="1910"/>
                  </a:cubicBezTo>
                  <a:cubicBezTo>
                    <a:pt x="764" y="1851"/>
                    <a:pt x="794" y="1778"/>
                    <a:pt x="808" y="1719"/>
                  </a:cubicBezTo>
                  <a:cubicBezTo>
                    <a:pt x="456" y="1484"/>
                    <a:pt x="324" y="617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040;p73">
              <a:extLst>
                <a:ext uri="{FF2B5EF4-FFF2-40B4-BE49-F238E27FC236}">
                  <a16:creationId xmlns:a16="http://schemas.microsoft.com/office/drawing/2014/main" id="{34CD2B94-FECC-4B47-A4C3-6B6BB267A417}"/>
                </a:ext>
              </a:extLst>
            </p:cNvPr>
            <p:cNvSpPr/>
            <p:nvPr/>
          </p:nvSpPr>
          <p:spPr>
            <a:xfrm>
              <a:off x="1502275" y="2276038"/>
              <a:ext cx="19500" cy="44475"/>
            </a:xfrm>
            <a:custGeom>
              <a:avLst/>
              <a:gdLst/>
              <a:ahLst/>
              <a:cxnLst/>
              <a:rect l="l" t="t" r="r" b="b"/>
              <a:pathLst>
                <a:path w="780" h="1779" extrusionOk="0">
                  <a:moveTo>
                    <a:pt x="765" y="1"/>
                  </a:moveTo>
                  <a:lnTo>
                    <a:pt x="765" y="1"/>
                  </a:lnTo>
                  <a:cubicBezTo>
                    <a:pt x="632" y="30"/>
                    <a:pt x="471" y="45"/>
                    <a:pt x="295" y="60"/>
                  </a:cubicBezTo>
                  <a:cubicBezTo>
                    <a:pt x="1" y="676"/>
                    <a:pt x="133" y="1543"/>
                    <a:pt x="485" y="1778"/>
                  </a:cubicBezTo>
                  <a:cubicBezTo>
                    <a:pt x="647" y="1293"/>
                    <a:pt x="779" y="691"/>
                    <a:pt x="7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41;p73">
              <a:extLst>
                <a:ext uri="{FF2B5EF4-FFF2-40B4-BE49-F238E27FC236}">
                  <a16:creationId xmlns:a16="http://schemas.microsoft.com/office/drawing/2014/main" id="{3D06E30D-A455-4184-A156-F72638C39233}"/>
                </a:ext>
              </a:extLst>
            </p:cNvPr>
            <p:cNvSpPr/>
            <p:nvPr/>
          </p:nvSpPr>
          <p:spPr>
            <a:xfrm>
              <a:off x="1385875" y="2231238"/>
              <a:ext cx="133700" cy="25250"/>
            </a:xfrm>
            <a:custGeom>
              <a:avLst/>
              <a:gdLst/>
              <a:ahLst/>
              <a:cxnLst/>
              <a:rect l="l" t="t" r="r" b="b"/>
              <a:pathLst>
                <a:path w="5348" h="1010" extrusionOk="0">
                  <a:moveTo>
                    <a:pt x="324" y="1"/>
                  </a:moveTo>
                  <a:cubicBezTo>
                    <a:pt x="280" y="74"/>
                    <a:pt x="236" y="163"/>
                    <a:pt x="192" y="251"/>
                  </a:cubicBezTo>
                  <a:cubicBezTo>
                    <a:pt x="118" y="368"/>
                    <a:pt x="60" y="486"/>
                    <a:pt x="1" y="603"/>
                  </a:cubicBezTo>
                  <a:cubicBezTo>
                    <a:pt x="1005" y="875"/>
                    <a:pt x="1998" y="1010"/>
                    <a:pt x="3167" y="1010"/>
                  </a:cubicBezTo>
                  <a:cubicBezTo>
                    <a:pt x="3826" y="1010"/>
                    <a:pt x="4542" y="967"/>
                    <a:pt x="5347" y="882"/>
                  </a:cubicBezTo>
                  <a:cubicBezTo>
                    <a:pt x="5318" y="647"/>
                    <a:pt x="5274" y="427"/>
                    <a:pt x="5244" y="236"/>
                  </a:cubicBezTo>
                  <a:cubicBezTo>
                    <a:pt x="4539" y="324"/>
                    <a:pt x="3599" y="368"/>
                    <a:pt x="2880" y="368"/>
                  </a:cubicBezTo>
                  <a:cubicBezTo>
                    <a:pt x="1837" y="368"/>
                    <a:pt x="955" y="177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42;p73">
              <a:extLst>
                <a:ext uri="{FF2B5EF4-FFF2-40B4-BE49-F238E27FC236}">
                  <a16:creationId xmlns:a16="http://schemas.microsoft.com/office/drawing/2014/main" id="{4407E5A6-CBF3-4C3E-B655-043932F20406}"/>
                </a:ext>
              </a:extLst>
            </p:cNvPr>
            <p:cNvSpPr/>
            <p:nvPr/>
          </p:nvSpPr>
          <p:spPr>
            <a:xfrm>
              <a:off x="1399100" y="2205188"/>
              <a:ext cx="114225" cy="22050"/>
            </a:xfrm>
            <a:custGeom>
              <a:avLst/>
              <a:gdLst/>
              <a:ahLst/>
              <a:cxnLst/>
              <a:rect l="l" t="t" r="r" b="b"/>
              <a:pathLst>
                <a:path w="4569" h="882" extrusionOk="0">
                  <a:moveTo>
                    <a:pt x="206" y="0"/>
                  </a:moveTo>
                  <a:cubicBezTo>
                    <a:pt x="162" y="191"/>
                    <a:pt x="89" y="382"/>
                    <a:pt x="1" y="602"/>
                  </a:cubicBezTo>
                  <a:cubicBezTo>
                    <a:pt x="822" y="792"/>
                    <a:pt x="1661" y="882"/>
                    <a:pt x="2615" y="882"/>
                  </a:cubicBezTo>
                  <a:cubicBezTo>
                    <a:pt x="3212" y="882"/>
                    <a:pt x="3856" y="846"/>
                    <a:pt x="4568" y="779"/>
                  </a:cubicBezTo>
                  <a:cubicBezTo>
                    <a:pt x="4510" y="544"/>
                    <a:pt x="4436" y="367"/>
                    <a:pt x="4363" y="206"/>
                  </a:cubicBezTo>
                  <a:cubicBezTo>
                    <a:pt x="3834" y="264"/>
                    <a:pt x="3070" y="309"/>
                    <a:pt x="2351" y="309"/>
                  </a:cubicBezTo>
                  <a:cubicBezTo>
                    <a:pt x="1572" y="309"/>
                    <a:pt x="750" y="132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43;p73">
              <a:extLst>
                <a:ext uri="{FF2B5EF4-FFF2-40B4-BE49-F238E27FC236}">
                  <a16:creationId xmlns:a16="http://schemas.microsoft.com/office/drawing/2014/main" id="{D4C6D436-6DBB-4A6C-868D-6E5E16C49A9E}"/>
                </a:ext>
              </a:extLst>
            </p:cNvPr>
            <p:cNvSpPr/>
            <p:nvPr/>
          </p:nvSpPr>
          <p:spPr>
            <a:xfrm>
              <a:off x="1376700" y="2256588"/>
              <a:ext cx="144700" cy="23525"/>
            </a:xfrm>
            <a:custGeom>
              <a:avLst/>
              <a:gdLst/>
              <a:ahLst/>
              <a:cxnLst/>
              <a:rect l="l" t="t" r="r" b="b"/>
              <a:pathLst>
                <a:path w="5788" h="941" extrusionOk="0">
                  <a:moveTo>
                    <a:pt x="162" y="0"/>
                  </a:moveTo>
                  <a:cubicBezTo>
                    <a:pt x="103" y="118"/>
                    <a:pt x="45" y="235"/>
                    <a:pt x="1" y="338"/>
                  </a:cubicBezTo>
                  <a:cubicBezTo>
                    <a:pt x="588" y="573"/>
                    <a:pt x="1734" y="940"/>
                    <a:pt x="3247" y="940"/>
                  </a:cubicBezTo>
                  <a:cubicBezTo>
                    <a:pt x="4260" y="940"/>
                    <a:pt x="5141" y="867"/>
                    <a:pt x="5788" y="779"/>
                  </a:cubicBezTo>
                  <a:cubicBezTo>
                    <a:pt x="5788" y="647"/>
                    <a:pt x="5788" y="514"/>
                    <a:pt x="5773" y="382"/>
                  </a:cubicBezTo>
                  <a:cubicBezTo>
                    <a:pt x="5068" y="470"/>
                    <a:pt x="4025" y="529"/>
                    <a:pt x="3247" y="529"/>
                  </a:cubicBezTo>
                  <a:cubicBezTo>
                    <a:pt x="1866" y="529"/>
                    <a:pt x="779" y="177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044;p73">
              <a:extLst>
                <a:ext uri="{FF2B5EF4-FFF2-40B4-BE49-F238E27FC236}">
                  <a16:creationId xmlns:a16="http://schemas.microsoft.com/office/drawing/2014/main" id="{C6B2334F-5876-4223-9569-3BEDF44E3EE4}"/>
                </a:ext>
              </a:extLst>
            </p:cNvPr>
            <p:cNvSpPr/>
            <p:nvPr/>
          </p:nvSpPr>
          <p:spPr>
            <a:xfrm>
              <a:off x="1380750" y="2246313"/>
              <a:ext cx="140275" cy="23525"/>
            </a:xfrm>
            <a:custGeom>
              <a:avLst/>
              <a:gdLst/>
              <a:ahLst/>
              <a:cxnLst/>
              <a:rect l="l" t="t" r="r" b="b"/>
              <a:pathLst>
                <a:path w="5611" h="941" extrusionOk="0">
                  <a:moveTo>
                    <a:pt x="206" y="0"/>
                  </a:moveTo>
                  <a:cubicBezTo>
                    <a:pt x="132" y="147"/>
                    <a:pt x="59" y="279"/>
                    <a:pt x="0" y="411"/>
                  </a:cubicBezTo>
                  <a:cubicBezTo>
                    <a:pt x="617" y="588"/>
                    <a:pt x="1704" y="940"/>
                    <a:pt x="3085" y="940"/>
                  </a:cubicBezTo>
                  <a:cubicBezTo>
                    <a:pt x="3863" y="940"/>
                    <a:pt x="4906" y="881"/>
                    <a:pt x="5611" y="793"/>
                  </a:cubicBezTo>
                  <a:cubicBezTo>
                    <a:pt x="5611" y="720"/>
                    <a:pt x="5611" y="646"/>
                    <a:pt x="5596" y="573"/>
                  </a:cubicBezTo>
                  <a:cubicBezTo>
                    <a:pt x="5581" y="470"/>
                    <a:pt x="5567" y="367"/>
                    <a:pt x="5552" y="279"/>
                  </a:cubicBezTo>
                  <a:cubicBezTo>
                    <a:pt x="4747" y="364"/>
                    <a:pt x="4031" y="407"/>
                    <a:pt x="3372" y="407"/>
                  </a:cubicBezTo>
                  <a:cubicBezTo>
                    <a:pt x="2203" y="407"/>
                    <a:pt x="1210" y="272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45;p73">
              <a:extLst>
                <a:ext uri="{FF2B5EF4-FFF2-40B4-BE49-F238E27FC236}">
                  <a16:creationId xmlns:a16="http://schemas.microsoft.com/office/drawing/2014/main" id="{47A61F11-B795-4CAE-9DBA-5047083F0F77}"/>
                </a:ext>
              </a:extLst>
            </p:cNvPr>
            <p:cNvSpPr/>
            <p:nvPr/>
          </p:nvSpPr>
          <p:spPr>
            <a:xfrm>
              <a:off x="1393950" y="2220238"/>
              <a:ext cx="123050" cy="20225"/>
            </a:xfrm>
            <a:custGeom>
              <a:avLst/>
              <a:gdLst/>
              <a:ahLst/>
              <a:cxnLst/>
              <a:rect l="l" t="t" r="r" b="b"/>
              <a:pathLst>
                <a:path w="4922" h="809" extrusionOk="0">
                  <a:moveTo>
                    <a:pt x="207" y="0"/>
                  </a:moveTo>
                  <a:cubicBezTo>
                    <a:pt x="148" y="147"/>
                    <a:pt x="74" y="279"/>
                    <a:pt x="1" y="441"/>
                  </a:cubicBezTo>
                  <a:cubicBezTo>
                    <a:pt x="632" y="617"/>
                    <a:pt x="1514" y="808"/>
                    <a:pt x="2557" y="808"/>
                  </a:cubicBezTo>
                  <a:cubicBezTo>
                    <a:pt x="3276" y="808"/>
                    <a:pt x="4216" y="764"/>
                    <a:pt x="4921" y="676"/>
                  </a:cubicBezTo>
                  <a:cubicBezTo>
                    <a:pt x="4877" y="485"/>
                    <a:pt x="4833" y="323"/>
                    <a:pt x="4774" y="177"/>
                  </a:cubicBezTo>
                  <a:cubicBezTo>
                    <a:pt x="4062" y="244"/>
                    <a:pt x="3418" y="280"/>
                    <a:pt x="2821" y="280"/>
                  </a:cubicBezTo>
                  <a:cubicBezTo>
                    <a:pt x="1867" y="280"/>
                    <a:pt x="1028" y="19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10046;p73">
              <a:extLst>
                <a:ext uri="{FF2B5EF4-FFF2-40B4-BE49-F238E27FC236}">
                  <a16:creationId xmlns:a16="http://schemas.microsoft.com/office/drawing/2014/main" id="{5AAE8026-7366-4A05-8BB3-49DC9AF8BB84}"/>
                </a:ext>
              </a:extLst>
            </p:cNvPr>
            <p:cNvSpPr/>
            <p:nvPr/>
          </p:nvSpPr>
          <p:spPr>
            <a:xfrm>
              <a:off x="1482825" y="2111163"/>
              <a:ext cx="27200" cy="18900"/>
            </a:xfrm>
            <a:custGeom>
              <a:avLst/>
              <a:gdLst/>
              <a:ahLst/>
              <a:cxnLst/>
              <a:rect l="l" t="t" r="r" b="b"/>
              <a:pathLst>
                <a:path w="1088" h="756" extrusionOk="0">
                  <a:moveTo>
                    <a:pt x="561" y="1"/>
                  </a:moveTo>
                  <a:cubicBezTo>
                    <a:pt x="555" y="1"/>
                    <a:pt x="550" y="1"/>
                    <a:pt x="544" y="1"/>
                  </a:cubicBezTo>
                  <a:cubicBezTo>
                    <a:pt x="191" y="1"/>
                    <a:pt x="0" y="530"/>
                    <a:pt x="0" y="530"/>
                  </a:cubicBezTo>
                  <a:cubicBezTo>
                    <a:pt x="0" y="530"/>
                    <a:pt x="265" y="721"/>
                    <a:pt x="544" y="750"/>
                  </a:cubicBezTo>
                  <a:cubicBezTo>
                    <a:pt x="570" y="754"/>
                    <a:pt x="597" y="756"/>
                    <a:pt x="623" y="756"/>
                  </a:cubicBezTo>
                  <a:cubicBezTo>
                    <a:pt x="881" y="756"/>
                    <a:pt x="1087" y="574"/>
                    <a:pt x="1087" y="574"/>
                  </a:cubicBezTo>
                  <a:cubicBezTo>
                    <a:pt x="1087" y="574"/>
                    <a:pt x="1016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47;p73">
              <a:extLst>
                <a:ext uri="{FF2B5EF4-FFF2-40B4-BE49-F238E27FC236}">
                  <a16:creationId xmlns:a16="http://schemas.microsoft.com/office/drawing/2014/main" id="{88C8CAC0-F18C-4A3D-8F95-A10D925043BF}"/>
                </a:ext>
              </a:extLst>
            </p:cNvPr>
            <p:cNvSpPr/>
            <p:nvPr/>
          </p:nvSpPr>
          <p:spPr>
            <a:xfrm>
              <a:off x="1422225" y="2350588"/>
              <a:ext cx="38925" cy="214525"/>
            </a:xfrm>
            <a:custGeom>
              <a:avLst/>
              <a:gdLst/>
              <a:ahLst/>
              <a:cxnLst/>
              <a:rect l="l" t="t" r="r" b="b"/>
              <a:pathLst>
                <a:path w="1557" h="8581" extrusionOk="0">
                  <a:moveTo>
                    <a:pt x="30" y="0"/>
                  </a:moveTo>
                  <a:cubicBezTo>
                    <a:pt x="30" y="0"/>
                    <a:pt x="1" y="2086"/>
                    <a:pt x="30" y="3202"/>
                  </a:cubicBezTo>
                  <a:cubicBezTo>
                    <a:pt x="45" y="3849"/>
                    <a:pt x="30" y="8578"/>
                    <a:pt x="30" y="8578"/>
                  </a:cubicBezTo>
                  <a:cubicBezTo>
                    <a:pt x="30" y="8578"/>
                    <a:pt x="585" y="8565"/>
                    <a:pt x="999" y="8565"/>
                  </a:cubicBezTo>
                  <a:cubicBezTo>
                    <a:pt x="1205" y="8565"/>
                    <a:pt x="1377" y="8568"/>
                    <a:pt x="1426" y="8578"/>
                  </a:cubicBezTo>
                  <a:cubicBezTo>
                    <a:pt x="1431" y="8580"/>
                    <a:pt x="1435" y="8580"/>
                    <a:pt x="1439" y="8580"/>
                  </a:cubicBezTo>
                  <a:cubicBezTo>
                    <a:pt x="1556" y="8580"/>
                    <a:pt x="1101" y="7956"/>
                    <a:pt x="1073" y="7359"/>
                  </a:cubicBezTo>
                  <a:cubicBezTo>
                    <a:pt x="1044" y="6757"/>
                    <a:pt x="809" y="2835"/>
                    <a:pt x="735" y="2057"/>
                  </a:cubicBezTo>
                  <a:cubicBezTo>
                    <a:pt x="647" y="1264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48;p73">
              <a:extLst>
                <a:ext uri="{FF2B5EF4-FFF2-40B4-BE49-F238E27FC236}">
                  <a16:creationId xmlns:a16="http://schemas.microsoft.com/office/drawing/2014/main" id="{6475AE46-628A-4742-9C6A-AE355D161460}"/>
                </a:ext>
              </a:extLst>
            </p:cNvPr>
            <p:cNvSpPr/>
            <p:nvPr/>
          </p:nvSpPr>
          <p:spPr>
            <a:xfrm>
              <a:off x="1219175" y="2554388"/>
              <a:ext cx="276150" cy="31600"/>
            </a:xfrm>
            <a:custGeom>
              <a:avLst/>
              <a:gdLst/>
              <a:ahLst/>
              <a:cxnLst/>
              <a:rect l="l" t="t" r="r" b="b"/>
              <a:pathLst>
                <a:path w="11046" h="1264" extrusionOk="0">
                  <a:moveTo>
                    <a:pt x="1146" y="0"/>
                  </a:moveTo>
                  <a:cubicBezTo>
                    <a:pt x="1" y="0"/>
                    <a:pt x="177" y="1263"/>
                    <a:pt x="1146" y="1263"/>
                  </a:cubicBezTo>
                  <a:lnTo>
                    <a:pt x="9900" y="1263"/>
                  </a:lnTo>
                  <a:cubicBezTo>
                    <a:pt x="10869" y="1263"/>
                    <a:pt x="11046" y="0"/>
                    <a:pt x="9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49;p73">
              <a:extLst>
                <a:ext uri="{FF2B5EF4-FFF2-40B4-BE49-F238E27FC236}">
                  <a16:creationId xmlns:a16="http://schemas.microsoft.com/office/drawing/2014/main" id="{592EF97E-9153-4EC1-A642-E2EADAD9876B}"/>
                </a:ext>
              </a:extLst>
            </p:cNvPr>
            <p:cNvSpPr/>
            <p:nvPr/>
          </p:nvSpPr>
          <p:spPr>
            <a:xfrm>
              <a:off x="1332650" y="2402013"/>
              <a:ext cx="62425" cy="168175"/>
            </a:xfrm>
            <a:custGeom>
              <a:avLst/>
              <a:gdLst/>
              <a:ahLst/>
              <a:cxnLst/>
              <a:rect l="l" t="t" r="r" b="b"/>
              <a:pathLst>
                <a:path w="2497" h="6727" extrusionOk="0">
                  <a:moveTo>
                    <a:pt x="628" y="0"/>
                  </a:moveTo>
                  <a:cubicBezTo>
                    <a:pt x="273" y="0"/>
                    <a:pt x="0" y="132"/>
                    <a:pt x="0" y="132"/>
                  </a:cubicBezTo>
                  <a:cubicBezTo>
                    <a:pt x="0" y="132"/>
                    <a:pt x="1234" y="411"/>
                    <a:pt x="1351" y="2232"/>
                  </a:cubicBezTo>
                  <a:cubicBezTo>
                    <a:pt x="1454" y="4068"/>
                    <a:pt x="676" y="6727"/>
                    <a:pt x="676" y="6727"/>
                  </a:cubicBezTo>
                  <a:lnTo>
                    <a:pt x="1763" y="6727"/>
                  </a:lnTo>
                  <a:cubicBezTo>
                    <a:pt x="1763" y="6727"/>
                    <a:pt x="2497" y="3995"/>
                    <a:pt x="2174" y="1909"/>
                  </a:cubicBezTo>
                  <a:cubicBezTo>
                    <a:pt x="1924" y="314"/>
                    <a:pt x="1177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050;p73">
            <a:extLst>
              <a:ext uri="{FF2B5EF4-FFF2-40B4-BE49-F238E27FC236}">
                <a16:creationId xmlns:a16="http://schemas.microsoft.com/office/drawing/2014/main" id="{B3D504B7-F9DE-4F67-AD57-A22D2D3FE24E}"/>
              </a:ext>
            </a:extLst>
          </p:cNvPr>
          <p:cNvGrpSpPr/>
          <p:nvPr/>
        </p:nvGrpSpPr>
        <p:grpSpPr>
          <a:xfrm>
            <a:off x="1040316" y="712258"/>
            <a:ext cx="359641" cy="298905"/>
            <a:chOff x="3213775" y="4826525"/>
            <a:chExt cx="128050" cy="106425"/>
          </a:xfrm>
        </p:grpSpPr>
        <p:sp>
          <p:nvSpPr>
            <p:cNvPr id="97" name="Google Shape;10051;p73">
              <a:extLst>
                <a:ext uri="{FF2B5EF4-FFF2-40B4-BE49-F238E27FC236}">
                  <a16:creationId xmlns:a16="http://schemas.microsoft.com/office/drawing/2014/main" id="{933909B4-D487-4658-AEA1-CA72B92A3EF6}"/>
                </a:ext>
              </a:extLst>
            </p:cNvPr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52;p73">
              <a:extLst>
                <a:ext uri="{FF2B5EF4-FFF2-40B4-BE49-F238E27FC236}">
                  <a16:creationId xmlns:a16="http://schemas.microsoft.com/office/drawing/2014/main" id="{F675933F-091E-4BD2-B389-388BBE0AC71D}"/>
                </a:ext>
              </a:extLst>
            </p:cNvPr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10053;p73">
            <a:extLst>
              <a:ext uri="{FF2B5EF4-FFF2-40B4-BE49-F238E27FC236}">
                <a16:creationId xmlns:a16="http://schemas.microsoft.com/office/drawing/2014/main" id="{908745F4-5FEC-43CD-943F-510159032F64}"/>
              </a:ext>
            </a:extLst>
          </p:cNvPr>
          <p:cNvSpPr/>
          <p:nvPr/>
        </p:nvSpPr>
        <p:spPr>
          <a:xfrm>
            <a:off x="802703" y="701820"/>
            <a:ext cx="186702" cy="320953"/>
          </a:xfrm>
          <a:custGeom>
            <a:avLst/>
            <a:gdLst/>
            <a:ahLst/>
            <a:cxnLst/>
            <a:rect l="l" t="t" r="r" b="b"/>
            <a:pathLst>
              <a:path w="2659" h="4571" extrusionOk="0">
                <a:moveTo>
                  <a:pt x="1366" y="222"/>
                </a:moveTo>
                <a:cubicBezTo>
                  <a:pt x="2351" y="222"/>
                  <a:pt x="1836" y="1632"/>
                  <a:pt x="1366" y="2147"/>
                </a:cubicBezTo>
                <a:cubicBezTo>
                  <a:pt x="896" y="1632"/>
                  <a:pt x="382" y="222"/>
                  <a:pt x="1366" y="222"/>
                </a:cubicBezTo>
                <a:close/>
                <a:moveTo>
                  <a:pt x="1373" y="0"/>
                </a:moveTo>
                <a:cubicBezTo>
                  <a:pt x="1240" y="0"/>
                  <a:pt x="1104" y="19"/>
                  <a:pt x="999" y="61"/>
                </a:cubicBezTo>
                <a:cubicBezTo>
                  <a:pt x="617" y="208"/>
                  <a:pt x="500" y="560"/>
                  <a:pt x="544" y="972"/>
                </a:cubicBezTo>
                <a:cubicBezTo>
                  <a:pt x="603" y="1427"/>
                  <a:pt x="852" y="1926"/>
                  <a:pt x="1102" y="2264"/>
                </a:cubicBezTo>
                <a:cubicBezTo>
                  <a:pt x="764" y="2205"/>
                  <a:pt x="1" y="2088"/>
                  <a:pt x="1" y="2088"/>
                </a:cubicBezTo>
                <a:lnTo>
                  <a:pt x="1" y="2602"/>
                </a:lnTo>
                <a:lnTo>
                  <a:pt x="1205" y="2470"/>
                </a:lnTo>
                <a:lnTo>
                  <a:pt x="1087" y="4570"/>
                </a:lnTo>
                <a:lnTo>
                  <a:pt x="1646" y="4570"/>
                </a:lnTo>
                <a:lnTo>
                  <a:pt x="1528" y="2470"/>
                </a:lnTo>
                <a:lnTo>
                  <a:pt x="2659" y="2602"/>
                </a:lnTo>
                <a:lnTo>
                  <a:pt x="2659" y="2088"/>
                </a:lnTo>
                <a:cubicBezTo>
                  <a:pt x="2659" y="2088"/>
                  <a:pt x="1998" y="2191"/>
                  <a:pt x="1631" y="2249"/>
                </a:cubicBezTo>
                <a:cubicBezTo>
                  <a:pt x="1881" y="1912"/>
                  <a:pt x="2130" y="1412"/>
                  <a:pt x="2189" y="972"/>
                </a:cubicBezTo>
                <a:cubicBezTo>
                  <a:pt x="2233" y="575"/>
                  <a:pt x="2116" y="222"/>
                  <a:pt x="1763" y="61"/>
                </a:cubicBezTo>
                <a:cubicBezTo>
                  <a:pt x="1663" y="23"/>
                  <a:pt x="1519" y="0"/>
                  <a:pt x="13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54;p73">
            <a:extLst>
              <a:ext uri="{FF2B5EF4-FFF2-40B4-BE49-F238E27FC236}">
                <a16:creationId xmlns:a16="http://schemas.microsoft.com/office/drawing/2014/main" id="{07259677-B299-4064-8B62-5BF0CDADDC66}"/>
              </a:ext>
            </a:extLst>
          </p:cNvPr>
          <p:cNvSpPr/>
          <p:nvPr/>
        </p:nvSpPr>
        <p:spPr>
          <a:xfrm>
            <a:off x="1453450" y="719514"/>
            <a:ext cx="232131" cy="285354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055;p73">
            <a:extLst>
              <a:ext uri="{FF2B5EF4-FFF2-40B4-BE49-F238E27FC236}">
                <a16:creationId xmlns:a16="http://schemas.microsoft.com/office/drawing/2014/main" id="{54FE3713-7149-4BDE-8CF0-D81C16456316}"/>
              </a:ext>
            </a:extLst>
          </p:cNvPr>
          <p:cNvSpPr/>
          <p:nvPr/>
        </p:nvSpPr>
        <p:spPr>
          <a:xfrm>
            <a:off x="8453822" y="620900"/>
            <a:ext cx="421006" cy="421071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056;p73">
            <a:extLst>
              <a:ext uri="{FF2B5EF4-FFF2-40B4-BE49-F238E27FC236}">
                <a16:creationId xmlns:a16="http://schemas.microsoft.com/office/drawing/2014/main" id="{D016127D-685E-4783-B962-370A2EF1F565}"/>
              </a:ext>
            </a:extLst>
          </p:cNvPr>
          <p:cNvSpPr/>
          <p:nvPr/>
        </p:nvSpPr>
        <p:spPr>
          <a:xfrm>
            <a:off x="8053900" y="895197"/>
            <a:ext cx="861208" cy="163101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057;p73">
            <a:extLst>
              <a:ext uri="{FF2B5EF4-FFF2-40B4-BE49-F238E27FC236}">
                <a16:creationId xmlns:a16="http://schemas.microsoft.com/office/drawing/2014/main" id="{D8E67EC0-DC1E-477C-9C71-3651DBBC3ACB}"/>
              </a:ext>
            </a:extLst>
          </p:cNvPr>
          <p:cNvGrpSpPr/>
          <p:nvPr/>
        </p:nvGrpSpPr>
        <p:grpSpPr>
          <a:xfrm>
            <a:off x="7951486" y="3968689"/>
            <a:ext cx="479286" cy="375002"/>
            <a:chOff x="5882745" y="3575304"/>
            <a:chExt cx="701326" cy="548730"/>
          </a:xfrm>
        </p:grpSpPr>
        <p:sp>
          <p:nvSpPr>
            <p:cNvPr id="104" name="Google Shape;10058;p73">
              <a:extLst>
                <a:ext uri="{FF2B5EF4-FFF2-40B4-BE49-F238E27FC236}">
                  <a16:creationId xmlns:a16="http://schemas.microsoft.com/office/drawing/2014/main" id="{133092EC-5350-47E5-88D0-CA8D68AC43CF}"/>
                </a:ext>
              </a:extLst>
            </p:cNvPr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059;p73">
              <a:extLst>
                <a:ext uri="{FF2B5EF4-FFF2-40B4-BE49-F238E27FC236}">
                  <a16:creationId xmlns:a16="http://schemas.microsoft.com/office/drawing/2014/main" id="{B4879A45-DD8E-46E7-BB65-2A882DE51755}"/>
                </a:ext>
              </a:extLst>
            </p:cNvPr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060;p73">
              <a:extLst>
                <a:ext uri="{FF2B5EF4-FFF2-40B4-BE49-F238E27FC236}">
                  <a16:creationId xmlns:a16="http://schemas.microsoft.com/office/drawing/2014/main" id="{1EDDBF36-2269-476B-90B7-6A046B6828BC}"/>
                </a:ext>
              </a:extLst>
            </p:cNvPr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061;p73">
              <a:extLst>
                <a:ext uri="{FF2B5EF4-FFF2-40B4-BE49-F238E27FC236}">
                  <a16:creationId xmlns:a16="http://schemas.microsoft.com/office/drawing/2014/main" id="{799294EA-8369-4988-A19B-D2229F89B8FC}"/>
                </a:ext>
              </a:extLst>
            </p:cNvPr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062;p73">
              <a:extLst>
                <a:ext uri="{FF2B5EF4-FFF2-40B4-BE49-F238E27FC236}">
                  <a16:creationId xmlns:a16="http://schemas.microsoft.com/office/drawing/2014/main" id="{F3F442FA-593F-4C5A-AE39-9EA76FF66B7C}"/>
                </a:ext>
              </a:extLst>
            </p:cNvPr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063;p73">
              <a:extLst>
                <a:ext uri="{FF2B5EF4-FFF2-40B4-BE49-F238E27FC236}">
                  <a16:creationId xmlns:a16="http://schemas.microsoft.com/office/drawing/2014/main" id="{AC0E5567-AD84-47FE-A646-AEB19D17FDAC}"/>
                </a:ext>
              </a:extLst>
            </p:cNvPr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064;p73">
              <a:extLst>
                <a:ext uri="{FF2B5EF4-FFF2-40B4-BE49-F238E27FC236}">
                  <a16:creationId xmlns:a16="http://schemas.microsoft.com/office/drawing/2014/main" id="{3F960F9F-0151-46A4-97C9-43901C90F6C5}"/>
                </a:ext>
              </a:extLst>
            </p:cNvPr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065;p73">
              <a:extLst>
                <a:ext uri="{FF2B5EF4-FFF2-40B4-BE49-F238E27FC236}">
                  <a16:creationId xmlns:a16="http://schemas.microsoft.com/office/drawing/2014/main" id="{E72C4C9E-151C-43FB-900C-C0E6E4613835}"/>
                </a:ext>
              </a:extLst>
            </p:cNvPr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066;p73">
              <a:extLst>
                <a:ext uri="{FF2B5EF4-FFF2-40B4-BE49-F238E27FC236}">
                  <a16:creationId xmlns:a16="http://schemas.microsoft.com/office/drawing/2014/main" id="{F39F3FD2-C6EF-4069-87BF-FDA3A00D10C2}"/>
                </a:ext>
              </a:extLst>
            </p:cNvPr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0067;p73">
            <a:extLst>
              <a:ext uri="{FF2B5EF4-FFF2-40B4-BE49-F238E27FC236}">
                <a16:creationId xmlns:a16="http://schemas.microsoft.com/office/drawing/2014/main" id="{3F04DFB8-255D-47DE-875A-B69BA823CD75}"/>
              </a:ext>
            </a:extLst>
          </p:cNvPr>
          <p:cNvGrpSpPr/>
          <p:nvPr/>
        </p:nvGrpSpPr>
        <p:grpSpPr>
          <a:xfrm>
            <a:off x="8534711" y="3968689"/>
            <a:ext cx="479286" cy="375002"/>
            <a:chOff x="5882745" y="3575304"/>
            <a:chExt cx="701326" cy="548730"/>
          </a:xfrm>
        </p:grpSpPr>
        <p:sp>
          <p:nvSpPr>
            <p:cNvPr id="114" name="Google Shape;10068;p73">
              <a:extLst>
                <a:ext uri="{FF2B5EF4-FFF2-40B4-BE49-F238E27FC236}">
                  <a16:creationId xmlns:a16="http://schemas.microsoft.com/office/drawing/2014/main" id="{C4B475FC-EDE8-47CF-8D64-E1762B04E2BA}"/>
                </a:ext>
              </a:extLst>
            </p:cNvPr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069;p73">
              <a:extLst>
                <a:ext uri="{FF2B5EF4-FFF2-40B4-BE49-F238E27FC236}">
                  <a16:creationId xmlns:a16="http://schemas.microsoft.com/office/drawing/2014/main" id="{D5F1CFBC-6AE9-4D4F-87BE-02A4388CC906}"/>
                </a:ext>
              </a:extLst>
            </p:cNvPr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070;p73">
              <a:extLst>
                <a:ext uri="{FF2B5EF4-FFF2-40B4-BE49-F238E27FC236}">
                  <a16:creationId xmlns:a16="http://schemas.microsoft.com/office/drawing/2014/main" id="{6FC90E96-EE85-4FA8-A5B5-25530A5A9127}"/>
                </a:ext>
              </a:extLst>
            </p:cNvPr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071;p73">
              <a:extLst>
                <a:ext uri="{FF2B5EF4-FFF2-40B4-BE49-F238E27FC236}">
                  <a16:creationId xmlns:a16="http://schemas.microsoft.com/office/drawing/2014/main" id="{6583A344-5BD2-4BBB-B3C4-0A52A0EBD2FE}"/>
                </a:ext>
              </a:extLst>
            </p:cNvPr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072;p73">
              <a:extLst>
                <a:ext uri="{FF2B5EF4-FFF2-40B4-BE49-F238E27FC236}">
                  <a16:creationId xmlns:a16="http://schemas.microsoft.com/office/drawing/2014/main" id="{4BB4525D-32AF-40AF-8300-21D77F9DA8F7}"/>
                </a:ext>
              </a:extLst>
            </p:cNvPr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073;p73">
              <a:extLst>
                <a:ext uri="{FF2B5EF4-FFF2-40B4-BE49-F238E27FC236}">
                  <a16:creationId xmlns:a16="http://schemas.microsoft.com/office/drawing/2014/main" id="{9CA267BF-245F-44E5-A647-449D0D6FB110}"/>
                </a:ext>
              </a:extLst>
            </p:cNvPr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074;p73">
              <a:extLst>
                <a:ext uri="{FF2B5EF4-FFF2-40B4-BE49-F238E27FC236}">
                  <a16:creationId xmlns:a16="http://schemas.microsoft.com/office/drawing/2014/main" id="{05B3506F-5504-437B-94C9-927C177A3FFC}"/>
                </a:ext>
              </a:extLst>
            </p:cNvPr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075;p73">
              <a:extLst>
                <a:ext uri="{FF2B5EF4-FFF2-40B4-BE49-F238E27FC236}">
                  <a16:creationId xmlns:a16="http://schemas.microsoft.com/office/drawing/2014/main" id="{E0020C6B-6C20-4D2D-A64A-1201F453CB00}"/>
                </a:ext>
              </a:extLst>
            </p:cNvPr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076;p73">
              <a:extLst>
                <a:ext uri="{FF2B5EF4-FFF2-40B4-BE49-F238E27FC236}">
                  <a16:creationId xmlns:a16="http://schemas.microsoft.com/office/drawing/2014/main" id="{6D261B90-588F-41FD-90AB-CBC3543A0B7A}"/>
                </a:ext>
              </a:extLst>
            </p:cNvPr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0077;p73">
            <a:extLst>
              <a:ext uri="{FF2B5EF4-FFF2-40B4-BE49-F238E27FC236}">
                <a16:creationId xmlns:a16="http://schemas.microsoft.com/office/drawing/2014/main" id="{79AA424E-B420-47E7-8B76-50277BE645B4}"/>
              </a:ext>
            </a:extLst>
          </p:cNvPr>
          <p:cNvGrpSpPr/>
          <p:nvPr/>
        </p:nvGrpSpPr>
        <p:grpSpPr>
          <a:xfrm>
            <a:off x="7368261" y="3968689"/>
            <a:ext cx="479286" cy="375002"/>
            <a:chOff x="5882745" y="3575304"/>
            <a:chExt cx="701326" cy="548730"/>
          </a:xfrm>
        </p:grpSpPr>
        <p:sp>
          <p:nvSpPr>
            <p:cNvPr id="124" name="Google Shape;10078;p73">
              <a:extLst>
                <a:ext uri="{FF2B5EF4-FFF2-40B4-BE49-F238E27FC236}">
                  <a16:creationId xmlns:a16="http://schemas.microsoft.com/office/drawing/2014/main" id="{15039617-D9A6-4304-9B84-0A33E756ED8A}"/>
                </a:ext>
              </a:extLst>
            </p:cNvPr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079;p73">
              <a:extLst>
                <a:ext uri="{FF2B5EF4-FFF2-40B4-BE49-F238E27FC236}">
                  <a16:creationId xmlns:a16="http://schemas.microsoft.com/office/drawing/2014/main" id="{937C2EB6-645B-479F-9998-E071747FFCFA}"/>
                </a:ext>
              </a:extLst>
            </p:cNvPr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080;p73">
              <a:extLst>
                <a:ext uri="{FF2B5EF4-FFF2-40B4-BE49-F238E27FC236}">
                  <a16:creationId xmlns:a16="http://schemas.microsoft.com/office/drawing/2014/main" id="{6D960943-124B-4E42-9EEB-9281E66E6410}"/>
                </a:ext>
              </a:extLst>
            </p:cNvPr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081;p73">
              <a:extLst>
                <a:ext uri="{FF2B5EF4-FFF2-40B4-BE49-F238E27FC236}">
                  <a16:creationId xmlns:a16="http://schemas.microsoft.com/office/drawing/2014/main" id="{2668DF35-1B4E-4DD1-9434-F4548CC620BD}"/>
                </a:ext>
              </a:extLst>
            </p:cNvPr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082;p73">
              <a:extLst>
                <a:ext uri="{FF2B5EF4-FFF2-40B4-BE49-F238E27FC236}">
                  <a16:creationId xmlns:a16="http://schemas.microsoft.com/office/drawing/2014/main" id="{94D03600-E1FD-46B1-8BD1-D6F9B9B182BA}"/>
                </a:ext>
              </a:extLst>
            </p:cNvPr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083;p73">
              <a:extLst>
                <a:ext uri="{FF2B5EF4-FFF2-40B4-BE49-F238E27FC236}">
                  <a16:creationId xmlns:a16="http://schemas.microsoft.com/office/drawing/2014/main" id="{8FE6ECF3-7D11-481C-AADD-1C05512253DD}"/>
                </a:ext>
              </a:extLst>
            </p:cNvPr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084;p73">
              <a:extLst>
                <a:ext uri="{FF2B5EF4-FFF2-40B4-BE49-F238E27FC236}">
                  <a16:creationId xmlns:a16="http://schemas.microsoft.com/office/drawing/2014/main" id="{37DDB70E-F9E8-43D7-9A8B-A1D9048822C7}"/>
                </a:ext>
              </a:extLst>
            </p:cNvPr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085;p73">
              <a:extLst>
                <a:ext uri="{FF2B5EF4-FFF2-40B4-BE49-F238E27FC236}">
                  <a16:creationId xmlns:a16="http://schemas.microsoft.com/office/drawing/2014/main" id="{85094153-BE84-4508-875C-424BE101B939}"/>
                </a:ext>
              </a:extLst>
            </p:cNvPr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086;p73">
              <a:extLst>
                <a:ext uri="{FF2B5EF4-FFF2-40B4-BE49-F238E27FC236}">
                  <a16:creationId xmlns:a16="http://schemas.microsoft.com/office/drawing/2014/main" id="{14348BCB-3985-4496-962B-7B8388F4806D}"/>
                </a:ext>
              </a:extLst>
            </p:cNvPr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0087;p73">
            <a:extLst>
              <a:ext uri="{FF2B5EF4-FFF2-40B4-BE49-F238E27FC236}">
                <a16:creationId xmlns:a16="http://schemas.microsoft.com/office/drawing/2014/main" id="{826A71EE-C068-4382-88F8-6581AE1A782B}"/>
              </a:ext>
            </a:extLst>
          </p:cNvPr>
          <p:cNvSpPr/>
          <p:nvPr/>
        </p:nvSpPr>
        <p:spPr>
          <a:xfrm>
            <a:off x="6673275" y="1258700"/>
            <a:ext cx="838677" cy="23810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0088;p73">
            <a:extLst>
              <a:ext uri="{FF2B5EF4-FFF2-40B4-BE49-F238E27FC236}">
                <a16:creationId xmlns:a16="http://schemas.microsoft.com/office/drawing/2014/main" id="{11D9BBB3-8B40-4261-93AE-2477C85AABD9}"/>
              </a:ext>
            </a:extLst>
          </p:cNvPr>
          <p:cNvGrpSpPr/>
          <p:nvPr/>
        </p:nvGrpSpPr>
        <p:grpSpPr>
          <a:xfrm>
            <a:off x="6508852" y="2863980"/>
            <a:ext cx="657001" cy="878995"/>
            <a:chOff x="1738550" y="1931500"/>
            <a:chExt cx="551175" cy="737350"/>
          </a:xfrm>
        </p:grpSpPr>
        <p:sp>
          <p:nvSpPr>
            <p:cNvPr id="135" name="Google Shape;10089;p73">
              <a:extLst>
                <a:ext uri="{FF2B5EF4-FFF2-40B4-BE49-F238E27FC236}">
                  <a16:creationId xmlns:a16="http://schemas.microsoft.com/office/drawing/2014/main" id="{E175A50F-A596-4011-A5E5-F6FE836FE972}"/>
                </a:ext>
              </a:extLst>
            </p:cNvPr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090;p73">
              <a:extLst>
                <a:ext uri="{FF2B5EF4-FFF2-40B4-BE49-F238E27FC236}">
                  <a16:creationId xmlns:a16="http://schemas.microsoft.com/office/drawing/2014/main" id="{94100CB2-ADFE-4C8F-9C09-936C6B8E1E5A}"/>
                </a:ext>
              </a:extLst>
            </p:cNvPr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091;p73">
              <a:extLst>
                <a:ext uri="{FF2B5EF4-FFF2-40B4-BE49-F238E27FC236}">
                  <a16:creationId xmlns:a16="http://schemas.microsoft.com/office/drawing/2014/main" id="{98EF31A2-AF83-4C63-A591-0DFA726F512B}"/>
                </a:ext>
              </a:extLst>
            </p:cNvPr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092;p73">
              <a:extLst>
                <a:ext uri="{FF2B5EF4-FFF2-40B4-BE49-F238E27FC236}">
                  <a16:creationId xmlns:a16="http://schemas.microsoft.com/office/drawing/2014/main" id="{CD73D93C-0B1A-4F1B-89F9-5B77C4469A3E}"/>
                </a:ext>
              </a:extLst>
            </p:cNvPr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093;p73">
              <a:extLst>
                <a:ext uri="{FF2B5EF4-FFF2-40B4-BE49-F238E27FC236}">
                  <a16:creationId xmlns:a16="http://schemas.microsoft.com/office/drawing/2014/main" id="{F27F2168-964B-42C5-967E-EA847721D0B0}"/>
                </a:ext>
              </a:extLst>
            </p:cNvPr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094;p73">
              <a:extLst>
                <a:ext uri="{FF2B5EF4-FFF2-40B4-BE49-F238E27FC236}">
                  <a16:creationId xmlns:a16="http://schemas.microsoft.com/office/drawing/2014/main" id="{605D178B-5A48-4EA7-ACA4-281B5CACF962}"/>
                </a:ext>
              </a:extLst>
            </p:cNvPr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095;p73">
              <a:extLst>
                <a:ext uri="{FF2B5EF4-FFF2-40B4-BE49-F238E27FC236}">
                  <a16:creationId xmlns:a16="http://schemas.microsoft.com/office/drawing/2014/main" id="{A3E9762A-98E1-4FDA-A1B8-216F919D5652}"/>
                </a:ext>
              </a:extLst>
            </p:cNvPr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096;p73">
              <a:extLst>
                <a:ext uri="{FF2B5EF4-FFF2-40B4-BE49-F238E27FC236}">
                  <a16:creationId xmlns:a16="http://schemas.microsoft.com/office/drawing/2014/main" id="{44788E99-15A7-4CB8-9C86-8347A04592AC}"/>
                </a:ext>
              </a:extLst>
            </p:cNvPr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097;p73">
              <a:extLst>
                <a:ext uri="{FF2B5EF4-FFF2-40B4-BE49-F238E27FC236}">
                  <a16:creationId xmlns:a16="http://schemas.microsoft.com/office/drawing/2014/main" id="{8483BFC2-CBB5-4323-8EDF-F780880FF0FD}"/>
                </a:ext>
              </a:extLst>
            </p:cNvPr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098;p73">
              <a:extLst>
                <a:ext uri="{FF2B5EF4-FFF2-40B4-BE49-F238E27FC236}">
                  <a16:creationId xmlns:a16="http://schemas.microsoft.com/office/drawing/2014/main" id="{D4F73DDE-6EAE-4DE8-9A90-E56500EAAEBE}"/>
                </a:ext>
              </a:extLst>
            </p:cNvPr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099;p73">
              <a:extLst>
                <a:ext uri="{FF2B5EF4-FFF2-40B4-BE49-F238E27FC236}">
                  <a16:creationId xmlns:a16="http://schemas.microsoft.com/office/drawing/2014/main" id="{EA2F6301-D117-4F12-8C54-0F21D35556FA}"/>
                </a:ext>
              </a:extLst>
            </p:cNvPr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100;p73">
              <a:extLst>
                <a:ext uri="{FF2B5EF4-FFF2-40B4-BE49-F238E27FC236}">
                  <a16:creationId xmlns:a16="http://schemas.microsoft.com/office/drawing/2014/main" id="{BF2E2E0E-97D0-4AAF-8488-505D8E7494DB}"/>
                </a:ext>
              </a:extLst>
            </p:cNvPr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101;p73">
              <a:extLst>
                <a:ext uri="{FF2B5EF4-FFF2-40B4-BE49-F238E27FC236}">
                  <a16:creationId xmlns:a16="http://schemas.microsoft.com/office/drawing/2014/main" id="{B963BF34-DCC1-4D2C-A4D5-7C224D79BD4B}"/>
                </a:ext>
              </a:extLst>
            </p:cNvPr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102;p73">
              <a:extLst>
                <a:ext uri="{FF2B5EF4-FFF2-40B4-BE49-F238E27FC236}">
                  <a16:creationId xmlns:a16="http://schemas.microsoft.com/office/drawing/2014/main" id="{B8F70F31-67C6-485A-9C64-1630A301B43A}"/>
                </a:ext>
              </a:extLst>
            </p:cNvPr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103;p73">
              <a:extLst>
                <a:ext uri="{FF2B5EF4-FFF2-40B4-BE49-F238E27FC236}">
                  <a16:creationId xmlns:a16="http://schemas.microsoft.com/office/drawing/2014/main" id="{6DDE82A7-5C6E-4C9E-961A-B29772C28C85}"/>
                </a:ext>
              </a:extLst>
            </p:cNvPr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104;p73">
              <a:extLst>
                <a:ext uri="{FF2B5EF4-FFF2-40B4-BE49-F238E27FC236}">
                  <a16:creationId xmlns:a16="http://schemas.microsoft.com/office/drawing/2014/main" id="{CD0EA698-A37B-482C-B4E4-9DEBF886606E}"/>
                </a:ext>
              </a:extLst>
            </p:cNvPr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105;p73">
              <a:extLst>
                <a:ext uri="{FF2B5EF4-FFF2-40B4-BE49-F238E27FC236}">
                  <a16:creationId xmlns:a16="http://schemas.microsoft.com/office/drawing/2014/main" id="{EEE41560-A573-456D-BD94-6BE3D5F5965C}"/>
                </a:ext>
              </a:extLst>
            </p:cNvPr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106;p73">
              <a:extLst>
                <a:ext uri="{FF2B5EF4-FFF2-40B4-BE49-F238E27FC236}">
                  <a16:creationId xmlns:a16="http://schemas.microsoft.com/office/drawing/2014/main" id="{231B9BFD-C2F9-4851-A10B-EE02B8C616EA}"/>
                </a:ext>
              </a:extLst>
            </p:cNvPr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107;p73">
              <a:extLst>
                <a:ext uri="{FF2B5EF4-FFF2-40B4-BE49-F238E27FC236}">
                  <a16:creationId xmlns:a16="http://schemas.microsoft.com/office/drawing/2014/main" id="{B921E285-9127-4EB9-A572-3E9714DE8C24}"/>
                </a:ext>
              </a:extLst>
            </p:cNvPr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108;p73">
              <a:extLst>
                <a:ext uri="{FF2B5EF4-FFF2-40B4-BE49-F238E27FC236}">
                  <a16:creationId xmlns:a16="http://schemas.microsoft.com/office/drawing/2014/main" id="{6572D937-CA86-4E19-A280-AAB047E0CBAA}"/>
                </a:ext>
              </a:extLst>
            </p:cNvPr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109;p73">
              <a:extLst>
                <a:ext uri="{FF2B5EF4-FFF2-40B4-BE49-F238E27FC236}">
                  <a16:creationId xmlns:a16="http://schemas.microsoft.com/office/drawing/2014/main" id="{92CF76F1-526B-4AE1-B89F-0B9C525E597C}"/>
                </a:ext>
              </a:extLst>
            </p:cNvPr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110;p73">
              <a:extLst>
                <a:ext uri="{FF2B5EF4-FFF2-40B4-BE49-F238E27FC236}">
                  <a16:creationId xmlns:a16="http://schemas.microsoft.com/office/drawing/2014/main" id="{EDC43632-3AC7-4B66-9243-1A1CDEF1F328}"/>
                </a:ext>
              </a:extLst>
            </p:cNvPr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111;p73">
              <a:extLst>
                <a:ext uri="{FF2B5EF4-FFF2-40B4-BE49-F238E27FC236}">
                  <a16:creationId xmlns:a16="http://schemas.microsoft.com/office/drawing/2014/main" id="{12B6646F-C399-4E10-A515-C6523D1B614C}"/>
                </a:ext>
              </a:extLst>
            </p:cNvPr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112;p73">
              <a:extLst>
                <a:ext uri="{FF2B5EF4-FFF2-40B4-BE49-F238E27FC236}">
                  <a16:creationId xmlns:a16="http://schemas.microsoft.com/office/drawing/2014/main" id="{7C87CE9B-3BB5-4BA6-A541-856B294115E7}"/>
                </a:ext>
              </a:extLst>
            </p:cNvPr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113;p73">
              <a:extLst>
                <a:ext uri="{FF2B5EF4-FFF2-40B4-BE49-F238E27FC236}">
                  <a16:creationId xmlns:a16="http://schemas.microsoft.com/office/drawing/2014/main" id="{E2B35982-45C1-4ECB-9B65-B1DF17E25911}"/>
                </a:ext>
              </a:extLst>
            </p:cNvPr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114;p73">
              <a:extLst>
                <a:ext uri="{FF2B5EF4-FFF2-40B4-BE49-F238E27FC236}">
                  <a16:creationId xmlns:a16="http://schemas.microsoft.com/office/drawing/2014/main" id="{1FD920C6-C069-4800-8EF8-71EDEE590A47}"/>
                </a:ext>
              </a:extLst>
            </p:cNvPr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115;p73">
              <a:extLst>
                <a:ext uri="{FF2B5EF4-FFF2-40B4-BE49-F238E27FC236}">
                  <a16:creationId xmlns:a16="http://schemas.microsoft.com/office/drawing/2014/main" id="{73474596-10FF-401D-B95E-4FDBBF32D514}"/>
                </a:ext>
              </a:extLst>
            </p:cNvPr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116;p73">
              <a:extLst>
                <a:ext uri="{FF2B5EF4-FFF2-40B4-BE49-F238E27FC236}">
                  <a16:creationId xmlns:a16="http://schemas.microsoft.com/office/drawing/2014/main" id="{63A5EF78-CFAD-4736-99AD-07356D434396}"/>
                </a:ext>
              </a:extLst>
            </p:cNvPr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117;p73">
              <a:extLst>
                <a:ext uri="{FF2B5EF4-FFF2-40B4-BE49-F238E27FC236}">
                  <a16:creationId xmlns:a16="http://schemas.microsoft.com/office/drawing/2014/main" id="{D9FB3D0C-2C68-463C-B65E-45C7433E4643}"/>
                </a:ext>
              </a:extLst>
            </p:cNvPr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118;p73">
              <a:extLst>
                <a:ext uri="{FF2B5EF4-FFF2-40B4-BE49-F238E27FC236}">
                  <a16:creationId xmlns:a16="http://schemas.microsoft.com/office/drawing/2014/main" id="{B3E022A3-78E1-48B8-80C8-E185619D2BF1}"/>
                </a:ext>
              </a:extLst>
            </p:cNvPr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119;p73">
              <a:extLst>
                <a:ext uri="{FF2B5EF4-FFF2-40B4-BE49-F238E27FC236}">
                  <a16:creationId xmlns:a16="http://schemas.microsoft.com/office/drawing/2014/main" id="{1206C97A-00D8-4BC7-8E15-F6C861B98DF9}"/>
                </a:ext>
              </a:extLst>
            </p:cNvPr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120;p73">
              <a:extLst>
                <a:ext uri="{FF2B5EF4-FFF2-40B4-BE49-F238E27FC236}">
                  <a16:creationId xmlns:a16="http://schemas.microsoft.com/office/drawing/2014/main" id="{3356CEC2-D12C-4B46-8DC0-C0E6D4169931}"/>
                </a:ext>
              </a:extLst>
            </p:cNvPr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121;p73">
              <a:extLst>
                <a:ext uri="{FF2B5EF4-FFF2-40B4-BE49-F238E27FC236}">
                  <a16:creationId xmlns:a16="http://schemas.microsoft.com/office/drawing/2014/main" id="{88EFD1C5-1D4E-4C49-86BB-0310FA7A1618}"/>
                </a:ext>
              </a:extLst>
            </p:cNvPr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0122;p73">
              <a:extLst>
                <a:ext uri="{FF2B5EF4-FFF2-40B4-BE49-F238E27FC236}">
                  <a16:creationId xmlns:a16="http://schemas.microsoft.com/office/drawing/2014/main" id="{F56E1DDA-DA2A-407C-B310-213EAB55939A}"/>
                </a:ext>
              </a:extLst>
            </p:cNvPr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123;p73">
              <a:extLst>
                <a:ext uri="{FF2B5EF4-FFF2-40B4-BE49-F238E27FC236}">
                  <a16:creationId xmlns:a16="http://schemas.microsoft.com/office/drawing/2014/main" id="{82356961-43E7-49F2-AFAD-5200709DE2D6}"/>
                </a:ext>
              </a:extLst>
            </p:cNvPr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0124;p73">
            <a:extLst>
              <a:ext uri="{FF2B5EF4-FFF2-40B4-BE49-F238E27FC236}">
                <a16:creationId xmlns:a16="http://schemas.microsoft.com/office/drawing/2014/main" id="{64D68D3A-FFED-4E24-90E4-1930817EAC43}"/>
              </a:ext>
            </a:extLst>
          </p:cNvPr>
          <p:cNvGrpSpPr/>
          <p:nvPr/>
        </p:nvGrpSpPr>
        <p:grpSpPr>
          <a:xfrm>
            <a:off x="6016277" y="2863980"/>
            <a:ext cx="657001" cy="878995"/>
            <a:chOff x="1738550" y="1931500"/>
            <a:chExt cx="551175" cy="737350"/>
          </a:xfrm>
        </p:grpSpPr>
        <p:sp>
          <p:nvSpPr>
            <p:cNvPr id="171" name="Google Shape;10125;p73">
              <a:extLst>
                <a:ext uri="{FF2B5EF4-FFF2-40B4-BE49-F238E27FC236}">
                  <a16:creationId xmlns:a16="http://schemas.microsoft.com/office/drawing/2014/main" id="{11C4E59C-9F3D-4009-8D43-DBEC6ECD56EF}"/>
                </a:ext>
              </a:extLst>
            </p:cNvPr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126;p73">
              <a:extLst>
                <a:ext uri="{FF2B5EF4-FFF2-40B4-BE49-F238E27FC236}">
                  <a16:creationId xmlns:a16="http://schemas.microsoft.com/office/drawing/2014/main" id="{70F32238-1E63-40C2-96B6-BD5A4DF91F47}"/>
                </a:ext>
              </a:extLst>
            </p:cNvPr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127;p73">
              <a:extLst>
                <a:ext uri="{FF2B5EF4-FFF2-40B4-BE49-F238E27FC236}">
                  <a16:creationId xmlns:a16="http://schemas.microsoft.com/office/drawing/2014/main" id="{B3C7F9F7-9ACB-45D5-BE54-334F0247A6E8}"/>
                </a:ext>
              </a:extLst>
            </p:cNvPr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128;p73">
              <a:extLst>
                <a:ext uri="{FF2B5EF4-FFF2-40B4-BE49-F238E27FC236}">
                  <a16:creationId xmlns:a16="http://schemas.microsoft.com/office/drawing/2014/main" id="{89964978-AE2D-4D97-8895-8BDE55DFF583}"/>
                </a:ext>
              </a:extLst>
            </p:cNvPr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129;p73">
              <a:extLst>
                <a:ext uri="{FF2B5EF4-FFF2-40B4-BE49-F238E27FC236}">
                  <a16:creationId xmlns:a16="http://schemas.microsoft.com/office/drawing/2014/main" id="{0E1A2B67-215D-400D-8781-2335CA7D2961}"/>
                </a:ext>
              </a:extLst>
            </p:cNvPr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0130;p73">
              <a:extLst>
                <a:ext uri="{FF2B5EF4-FFF2-40B4-BE49-F238E27FC236}">
                  <a16:creationId xmlns:a16="http://schemas.microsoft.com/office/drawing/2014/main" id="{D781D517-81BF-41C5-B5A9-8106BFFC481C}"/>
                </a:ext>
              </a:extLst>
            </p:cNvPr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0131;p73">
              <a:extLst>
                <a:ext uri="{FF2B5EF4-FFF2-40B4-BE49-F238E27FC236}">
                  <a16:creationId xmlns:a16="http://schemas.microsoft.com/office/drawing/2014/main" id="{05C617BA-B480-4957-ADF0-2FD222D76F7D}"/>
                </a:ext>
              </a:extLst>
            </p:cNvPr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132;p73">
              <a:extLst>
                <a:ext uri="{FF2B5EF4-FFF2-40B4-BE49-F238E27FC236}">
                  <a16:creationId xmlns:a16="http://schemas.microsoft.com/office/drawing/2014/main" id="{F5B92D80-066B-444B-A17F-8E2F87481CF5}"/>
                </a:ext>
              </a:extLst>
            </p:cNvPr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0133;p73">
              <a:extLst>
                <a:ext uri="{FF2B5EF4-FFF2-40B4-BE49-F238E27FC236}">
                  <a16:creationId xmlns:a16="http://schemas.microsoft.com/office/drawing/2014/main" id="{6B209480-A7FA-4974-9471-0BC9AD9CECFE}"/>
                </a:ext>
              </a:extLst>
            </p:cNvPr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0134;p73">
              <a:extLst>
                <a:ext uri="{FF2B5EF4-FFF2-40B4-BE49-F238E27FC236}">
                  <a16:creationId xmlns:a16="http://schemas.microsoft.com/office/drawing/2014/main" id="{2654AD4F-15E2-4D56-B9F0-CCF9D522A85E}"/>
                </a:ext>
              </a:extLst>
            </p:cNvPr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135;p73">
              <a:extLst>
                <a:ext uri="{FF2B5EF4-FFF2-40B4-BE49-F238E27FC236}">
                  <a16:creationId xmlns:a16="http://schemas.microsoft.com/office/drawing/2014/main" id="{5499B9CC-93BA-4325-871F-3F242399ED6F}"/>
                </a:ext>
              </a:extLst>
            </p:cNvPr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0136;p73">
              <a:extLst>
                <a:ext uri="{FF2B5EF4-FFF2-40B4-BE49-F238E27FC236}">
                  <a16:creationId xmlns:a16="http://schemas.microsoft.com/office/drawing/2014/main" id="{6BB93BEC-5803-4719-9B6E-D4C9260F2F76}"/>
                </a:ext>
              </a:extLst>
            </p:cNvPr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0137;p73">
              <a:extLst>
                <a:ext uri="{FF2B5EF4-FFF2-40B4-BE49-F238E27FC236}">
                  <a16:creationId xmlns:a16="http://schemas.microsoft.com/office/drawing/2014/main" id="{B6E591CD-C6CE-416A-8AC7-FA3624708C86}"/>
                </a:ext>
              </a:extLst>
            </p:cNvPr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0138;p73">
              <a:extLst>
                <a:ext uri="{FF2B5EF4-FFF2-40B4-BE49-F238E27FC236}">
                  <a16:creationId xmlns:a16="http://schemas.microsoft.com/office/drawing/2014/main" id="{F420A434-D04C-4BDC-A028-6FFBD6E91A2B}"/>
                </a:ext>
              </a:extLst>
            </p:cNvPr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0139;p73">
              <a:extLst>
                <a:ext uri="{FF2B5EF4-FFF2-40B4-BE49-F238E27FC236}">
                  <a16:creationId xmlns:a16="http://schemas.microsoft.com/office/drawing/2014/main" id="{FDDB811E-8D82-475F-89B6-5B5404FCE04B}"/>
                </a:ext>
              </a:extLst>
            </p:cNvPr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0140;p73">
              <a:extLst>
                <a:ext uri="{FF2B5EF4-FFF2-40B4-BE49-F238E27FC236}">
                  <a16:creationId xmlns:a16="http://schemas.microsoft.com/office/drawing/2014/main" id="{B92EA04A-2F82-4C15-B90D-6DEC2E701C9D}"/>
                </a:ext>
              </a:extLst>
            </p:cNvPr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0141;p73">
              <a:extLst>
                <a:ext uri="{FF2B5EF4-FFF2-40B4-BE49-F238E27FC236}">
                  <a16:creationId xmlns:a16="http://schemas.microsoft.com/office/drawing/2014/main" id="{DB00FB86-4444-4E8A-9372-77751AFEA972}"/>
                </a:ext>
              </a:extLst>
            </p:cNvPr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0142;p73">
              <a:extLst>
                <a:ext uri="{FF2B5EF4-FFF2-40B4-BE49-F238E27FC236}">
                  <a16:creationId xmlns:a16="http://schemas.microsoft.com/office/drawing/2014/main" id="{EA003861-3B7C-4B92-A731-1D45FC8EE207}"/>
                </a:ext>
              </a:extLst>
            </p:cNvPr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0143;p73">
              <a:extLst>
                <a:ext uri="{FF2B5EF4-FFF2-40B4-BE49-F238E27FC236}">
                  <a16:creationId xmlns:a16="http://schemas.microsoft.com/office/drawing/2014/main" id="{DE5A3383-F697-42EA-B72D-9B11D5AB217B}"/>
                </a:ext>
              </a:extLst>
            </p:cNvPr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0144;p73">
              <a:extLst>
                <a:ext uri="{FF2B5EF4-FFF2-40B4-BE49-F238E27FC236}">
                  <a16:creationId xmlns:a16="http://schemas.microsoft.com/office/drawing/2014/main" id="{591A7D3E-B3E6-445B-8405-CACEF86A9C2C}"/>
                </a:ext>
              </a:extLst>
            </p:cNvPr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145;p73">
              <a:extLst>
                <a:ext uri="{FF2B5EF4-FFF2-40B4-BE49-F238E27FC236}">
                  <a16:creationId xmlns:a16="http://schemas.microsoft.com/office/drawing/2014/main" id="{CBE21A6E-A072-4751-9CAF-E7BAA2EFAEA7}"/>
                </a:ext>
              </a:extLst>
            </p:cNvPr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146;p73">
              <a:extLst>
                <a:ext uri="{FF2B5EF4-FFF2-40B4-BE49-F238E27FC236}">
                  <a16:creationId xmlns:a16="http://schemas.microsoft.com/office/drawing/2014/main" id="{B4E33080-DDC9-40C2-9175-C764C4E7730C}"/>
                </a:ext>
              </a:extLst>
            </p:cNvPr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147;p73">
              <a:extLst>
                <a:ext uri="{FF2B5EF4-FFF2-40B4-BE49-F238E27FC236}">
                  <a16:creationId xmlns:a16="http://schemas.microsoft.com/office/drawing/2014/main" id="{87F74BC2-A8F7-466B-B1A5-D7882411AEF3}"/>
                </a:ext>
              </a:extLst>
            </p:cNvPr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148;p73">
              <a:extLst>
                <a:ext uri="{FF2B5EF4-FFF2-40B4-BE49-F238E27FC236}">
                  <a16:creationId xmlns:a16="http://schemas.microsoft.com/office/drawing/2014/main" id="{8639BDD1-D8EF-42D3-B530-39C7D0947D97}"/>
                </a:ext>
              </a:extLst>
            </p:cNvPr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149;p73">
              <a:extLst>
                <a:ext uri="{FF2B5EF4-FFF2-40B4-BE49-F238E27FC236}">
                  <a16:creationId xmlns:a16="http://schemas.microsoft.com/office/drawing/2014/main" id="{9646E74A-2B38-4DB7-A1CB-16FBE6EFB520}"/>
                </a:ext>
              </a:extLst>
            </p:cNvPr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150;p73">
              <a:extLst>
                <a:ext uri="{FF2B5EF4-FFF2-40B4-BE49-F238E27FC236}">
                  <a16:creationId xmlns:a16="http://schemas.microsoft.com/office/drawing/2014/main" id="{54ED64B9-214A-4878-A484-55C2E0CF165F}"/>
                </a:ext>
              </a:extLst>
            </p:cNvPr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151;p73">
              <a:extLst>
                <a:ext uri="{FF2B5EF4-FFF2-40B4-BE49-F238E27FC236}">
                  <a16:creationId xmlns:a16="http://schemas.microsoft.com/office/drawing/2014/main" id="{AE6D2BFC-4666-4BB6-A957-D58D932E4DB6}"/>
                </a:ext>
              </a:extLst>
            </p:cNvPr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152;p73">
              <a:extLst>
                <a:ext uri="{FF2B5EF4-FFF2-40B4-BE49-F238E27FC236}">
                  <a16:creationId xmlns:a16="http://schemas.microsoft.com/office/drawing/2014/main" id="{681AB9BD-DCAD-432A-AF2C-04988C6B765F}"/>
                </a:ext>
              </a:extLst>
            </p:cNvPr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153;p73">
              <a:extLst>
                <a:ext uri="{FF2B5EF4-FFF2-40B4-BE49-F238E27FC236}">
                  <a16:creationId xmlns:a16="http://schemas.microsoft.com/office/drawing/2014/main" id="{18018519-09EF-400C-BD1E-D1A81E9F35CD}"/>
                </a:ext>
              </a:extLst>
            </p:cNvPr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154;p73">
              <a:extLst>
                <a:ext uri="{FF2B5EF4-FFF2-40B4-BE49-F238E27FC236}">
                  <a16:creationId xmlns:a16="http://schemas.microsoft.com/office/drawing/2014/main" id="{53ACFA29-66A4-4C96-B564-9D8FF7AA1C4A}"/>
                </a:ext>
              </a:extLst>
            </p:cNvPr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0155;p73">
              <a:extLst>
                <a:ext uri="{FF2B5EF4-FFF2-40B4-BE49-F238E27FC236}">
                  <a16:creationId xmlns:a16="http://schemas.microsoft.com/office/drawing/2014/main" id="{ADF933F8-9780-44C2-B484-B0ADE5E41208}"/>
                </a:ext>
              </a:extLst>
            </p:cNvPr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156;p73">
              <a:extLst>
                <a:ext uri="{FF2B5EF4-FFF2-40B4-BE49-F238E27FC236}">
                  <a16:creationId xmlns:a16="http://schemas.microsoft.com/office/drawing/2014/main" id="{45245B80-F3C5-4574-B1C8-8299FC4183EF}"/>
                </a:ext>
              </a:extLst>
            </p:cNvPr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57;p73">
              <a:extLst>
                <a:ext uri="{FF2B5EF4-FFF2-40B4-BE49-F238E27FC236}">
                  <a16:creationId xmlns:a16="http://schemas.microsoft.com/office/drawing/2014/main" id="{7FD8A9EA-E0F2-454F-ADC7-38C9A7B463E1}"/>
                </a:ext>
              </a:extLst>
            </p:cNvPr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158;p73">
              <a:extLst>
                <a:ext uri="{FF2B5EF4-FFF2-40B4-BE49-F238E27FC236}">
                  <a16:creationId xmlns:a16="http://schemas.microsoft.com/office/drawing/2014/main" id="{05C8314B-5BDC-46E9-97A3-7FCEA887735A}"/>
                </a:ext>
              </a:extLst>
            </p:cNvPr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159;p73">
              <a:extLst>
                <a:ext uri="{FF2B5EF4-FFF2-40B4-BE49-F238E27FC236}">
                  <a16:creationId xmlns:a16="http://schemas.microsoft.com/office/drawing/2014/main" id="{E0F1106C-886F-4907-A2E4-CA20109C65F7}"/>
                </a:ext>
              </a:extLst>
            </p:cNvPr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10160;p73">
            <a:extLst>
              <a:ext uri="{FF2B5EF4-FFF2-40B4-BE49-F238E27FC236}">
                <a16:creationId xmlns:a16="http://schemas.microsoft.com/office/drawing/2014/main" id="{9C8079DE-640D-4199-B156-2210F439ADB4}"/>
              </a:ext>
            </a:extLst>
          </p:cNvPr>
          <p:cNvGrpSpPr/>
          <p:nvPr/>
        </p:nvGrpSpPr>
        <p:grpSpPr>
          <a:xfrm>
            <a:off x="5506590" y="2863980"/>
            <a:ext cx="657001" cy="878995"/>
            <a:chOff x="1738550" y="1931500"/>
            <a:chExt cx="551175" cy="737350"/>
          </a:xfrm>
        </p:grpSpPr>
        <p:sp>
          <p:nvSpPr>
            <p:cNvPr id="207" name="Google Shape;10161;p73">
              <a:extLst>
                <a:ext uri="{FF2B5EF4-FFF2-40B4-BE49-F238E27FC236}">
                  <a16:creationId xmlns:a16="http://schemas.microsoft.com/office/drawing/2014/main" id="{2CBB5F0E-D76A-4C13-B244-20DD5DB3DA4E}"/>
                </a:ext>
              </a:extLst>
            </p:cNvPr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0162;p73">
              <a:extLst>
                <a:ext uri="{FF2B5EF4-FFF2-40B4-BE49-F238E27FC236}">
                  <a16:creationId xmlns:a16="http://schemas.microsoft.com/office/drawing/2014/main" id="{D29A7EA6-F72F-42AE-9DE8-F673EB96F83D}"/>
                </a:ext>
              </a:extLst>
            </p:cNvPr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0163;p73">
              <a:extLst>
                <a:ext uri="{FF2B5EF4-FFF2-40B4-BE49-F238E27FC236}">
                  <a16:creationId xmlns:a16="http://schemas.microsoft.com/office/drawing/2014/main" id="{A074FB01-0EE3-4A86-9D92-F452A1848609}"/>
                </a:ext>
              </a:extLst>
            </p:cNvPr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164;p73">
              <a:extLst>
                <a:ext uri="{FF2B5EF4-FFF2-40B4-BE49-F238E27FC236}">
                  <a16:creationId xmlns:a16="http://schemas.microsoft.com/office/drawing/2014/main" id="{219412F8-5FA7-41CB-8EBD-101A7EAD2C0F}"/>
                </a:ext>
              </a:extLst>
            </p:cNvPr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165;p73">
              <a:extLst>
                <a:ext uri="{FF2B5EF4-FFF2-40B4-BE49-F238E27FC236}">
                  <a16:creationId xmlns:a16="http://schemas.microsoft.com/office/drawing/2014/main" id="{36A8B3FF-539B-476F-9FCD-5BFA168EAE96}"/>
                </a:ext>
              </a:extLst>
            </p:cNvPr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0166;p73">
              <a:extLst>
                <a:ext uri="{FF2B5EF4-FFF2-40B4-BE49-F238E27FC236}">
                  <a16:creationId xmlns:a16="http://schemas.microsoft.com/office/drawing/2014/main" id="{ECE48A18-970D-4632-AA43-0E47B9146AC4}"/>
                </a:ext>
              </a:extLst>
            </p:cNvPr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0167;p73">
              <a:extLst>
                <a:ext uri="{FF2B5EF4-FFF2-40B4-BE49-F238E27FC236}">
                  <a16:creationId xmlns:a16="http://schemas.microsoft.com/office/drawing/2014/main" id="{53921DE8-9A18-448D-B293-7389041031E4}"/>
                </a:ext>
              </a:extLst>
            </p:cNvPr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0168;p73">
              <a:extLst>
                <a:ext uri="{FF2B5EF4-FFF2-40B4-BE49-F238E27FC236}">
                  <a16:creationId xmlns:a16="http://schemas.microsoft.com/office/drawing/2014/main" id="{1D907330-BBE6-451D-BE8F-5E945F4F7084}"/>
                </a:ext>
              </a:extLst>
            </p:cNvPr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0169;p73">
              <a:extLst>
                <a:ext uri="{FF2B5EF4-FFF2-40B4-BE49-F238E27FC236}">
                  <a16:creationId xmlns:a16="http://schemas.microsoft.com/office/drawing/2014/main" id="{89DE731F-C918-4A84-8F7C-CB3033C3A5F6}"/>
                </a:ext>
              </a:extLst>
            </p:cNvPr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0170;p73">
              <a:extLst>
                <a:ext uri="{FF2B5EF4-FFF2-40B4-BE49-F238E27FC236}">
                  <a16:creationId xmlns:a16="http://schemas.microsoft.com/office/drawing/2014/main" id="{E0DF28DE-E486-4333-9620-72F00D115BF0}"/>
                </a:ext>
              </a:extLst>
            </p:cNvPr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0171;p73">
              <a:extLst>
                <a:ext uri="{FF2B5EF4-FFF2-40B4-BE49-F238E27FC236}">
                  <a16:creationId xmlns:a16="http://schemas.microsoft.com/office/drawing/2014/main" id="{D6F28E0A-BC81-44D3-B273-9C1414ACC7A2}"/>
                </a:ext>
              </a:extLst>
            </p:cNvPr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0172;p73">
              <a:extLst>
                <a:ext uri="{FF2B5EF4-FFF2-40B4-BE49-F238E27FC236}">
                  <a16:creationId xmlns:a16="http://schemas.microsoft.com/office/drawing/2014/main" id="{DB1CA35D-C755-4093-A6DF-95E630B761DE}"/>
                </a:ext>
              </a:extLst>
            </p:cNvPr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0173;p73">
              <a:extLst>
                <a:ext uri="{FF2B5EF4-FFF2-40B4-BE49-F238E27FC236}">
                  <a16:creationId xmlns:a16="http://schemas.microsoft.com/office/drawing/2014/main" id="{9769DF8D-5160-47E3-B30C-E7D0EBF1605A}"/>
                </a:ext>
              </a:extLst>
            </p:cNvPr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0174;p73">
              <a:extLst>
                <a:ext uri="{FF2B5EF4-FFF2-40B4-BE49-F238E27FC236}">
                  <a16:creationId xmlns:a16="http://schemas.microsoft.com/office/drawing/2014/main" id="{FD387F7D-3748-471D-987B-17D3A5B0F780}"/>
                </a:ext>
              </a:extLst>
            </p:cNvPr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0175;p73">
              <a:extLst>
                <a:ext uri="{FF2B5EF4-FFF2-40B4-BE49-F238E27FC236}">
                  <a16:creationId xmlns:a16="http://schemas.microsoft.com/office/drawing/2014/main" id="{2BA277A7-7D55-4D94-ABDB-0058CF68037F}"/>
                </a:ext>
              </a:extLst>
            </p:cNvPr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176;p73">
              <a:extLst>
                <a:ext uri="{FF2B5EF4-FFF2-40B4-BE49-F238E27FC236}">
                  <a16:creationId xmlns:a16="http://schemas.microsoft.com/office/drawing/2014/main" id="{92FE3A53-91E1-4838-8110-FB105A438E90}"/>
                </a:ext>
              </a:extLst>
            </p:cNvPr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177;p73">
              <a:extLst>
                <a:ext uri="{FF2B5EF4-FFF2-40B4-BE49-F238E27FC236}">
                  <a16:creationId xmlns:a16="http://schemas.microsoft.com/office/drawing/2014/main" id="{A8EEC1E4-9695-4802-A8D2-151E0868566E}"/>
                </a:ext>
              </a:extLst>
            </p:cNvPr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178;p73">
              <a:extLst>
                <a:ext uri="{FF2B5EF4-FFF2-40B4-BE49-F238E27FC236}">
                  <a16:creationId xmlns:a16="http://schemas.microsoft.com/office/drawing/2014/main" id="{39B0ACFA-2E3C-4368-9CA0-7A87BCEE723F}"/>
                </a:ext>
              </a:extLst>
            </p:cNvPr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179;p73">
              <a:extLst>
                <a:ext uri="{FF2B5EF4-FFF2-40B4-BE49-F238E27FC236}">
                  <a16:creationId xmlns:a16="http://schemas.microsoft.com/office/drawing/2014/main" id="{CA6C9E2C-E8E2-4617-9EA3-A57506C1C0DC}"/>
                </a:ext>
              </a:extLst>
            </p:cNvPr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180;p73">
              <a:extLst>
                <a:ext uri="{FF2B5EF4-FFF2-40B4-BE49-F238E27FC236}">
                  <a16:creationId xmlns:a16="http://schemas.microsoft.com/office/drawing/2014/main" id="{79E18092-B6D4-4B79-9657-EA572560DA62}"/>
                </a:ext>
              </a:extLst>
            </p:cNvPr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181;p73">
              <a:extLst>
                <a:ext uri="{FF2B5EF4-FFF2-40B4-BE49-F238E27FC236}">
                  <a16:creationId xmlns:a16="http://schemas.microsoft.com/office/drawing/2014/main" id="{70CCAB49-B3AE-4F21-A6D4-62DF7AA6D69C}"/>
                </a:ext>
              </a:extLst>
            </p:cNvPr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182;p73">
              <a:extLst>
                <a:ext uri="{FF2B5EF4-FFF2-40B4-BE49-F238E27FC236}">
                  <a16:creationId xmlns:a16="http://schemas.microsoft.com/office/drawing/2014/main" id="{8B4C81C3-9661-4A39-8C2D-F37B39E6AFB1}"/>
                </a:ext>
              </a:extLst>
            </p:cNvPr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183;p73">
              <a:extLst>
                <a:ext uri="{FF2B5EF4-FFF2-40B4-BE49-F238E27FC236}">
                  <a16:creationId xmlns:a16="http://schemas.microsoft.com/office/drawing/2014/main" id="{F60C5BCD-1620-4ACD-9BF9-490B6D8BC71A}"/>
                </a:ext>
              </a:extLst>
            </p:cNvPr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184;p73">
              <a:extLst>
                <a:ext uri="{FF2B5EF4-FFF2-40B4-BE49-F238E27FC236}">
                  <a16:creationId xmlns:a16="http://schemas.microsoft.com/office/drawing/2014/main" id="{BF445D7E-ECAA-4014-B828-6EDA07F726CA}"/>
                </a:ext>
              </a:extLst>
            </p:cNvPr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185;p73">
              <a:extLst>
                <a:ext uri="{FF2B5EF4-FFF2-40B4-BE49-F238E27FC236}">
                  <a16:creationId xmlns:a16="http://schemas.microsoft.com/office/drawing/2014/main" id="{0A9172F1-90D0-434E-B750-572E3DC08ADB}"/>
                </a:ext>
              </a:extLst>
            </p:cNvPr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186;p73">
              <a:extLst>
                <a:ext uri="{FF2B5EF4-FFF2-40B4-BE49-F238E27FC236}">
                  <a16:creationId xmlns:a16="http://schemas.microsoft.com/office/drawing/2014/main" id="{9DFC6C2F-88D9-47CF-B184-C79DF54140C9}"/>
                </a:ext>
              </a:extLst>
            </p:cNvPr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187;p73">
              <a:extLst>
                <a:ext uri="{FF2B5EF4-FFF2-40B4-BE49-F238E27FC236}">
                  <a16:creationId xmlns:a16="http://schemas.microsoft.com/office/drawing/2014/main" id="{682687E4-73B8-41A3-B614-BB21E3E1B5DE}"/>
                </a:ext>
              </a:extLst>
            </p:cNvPr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188;p73">
              <a:extLst>
                <a:ext uri="{FF2B5EF4-FFF2-40B4-BE49-F238E27FC236}">
                  <a16:creationId xmlns:a16="http://schemas.microsoft.com/office/drawing/2014/main" id="{0EDBA693-339B-4285-AB74-5297F7264C8A}"/>
                </a:ext>
              </a:extLst>
            </p:cNvPr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189;p73">
              <a:extLst>
                <a:ext uri="{FF2B5EF4-FFF2-40B4-BE49-F238E27FC236}">
                  <a16:creationId xmlns:a16="http://schemas.microsoft.com/office/drawing/2014/main" id="{8F43EC27-D0F9-4DF9-A732-FAD756312655}"/>
                </a:ext>
              </a:extLst>
            </p:cNvPr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190;p73">
              <a:extLst>
                <a:ext uri="{FF2B5EF4-FFF2-40B4-BE49-F238E27FC236}">
                  <a16:creationId xmlns:a16="http://schemas.microsoft.com/office/drawing/2014/main" id="{23C3B89E-4EC0-4F98-B83A-DEACAE57E2D4}"/>
                </a:ext>
              </a:extLst>
            </p:cNvPr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191;p73">
              <a:extLst>
                <a:ext uri="{FF2B5EF4-FFF2-40B4-BE49-F238E27FC236}">
                  <a16:creationId xmlns:a16="http://schemas.microsoft.com/office/drawing/2014/main" id="{BD579DB2-50F2-4165-AFF6-102FACF8BC39}"/>
                </a:ext>
              </a:extLst>
            </p:cNvPr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192;p73">
              <a:extLst>
                <a:ext uri="{FF2B5EF4-FFF2-40B4-BE49-F238E27FC236}">
                  <a16:creationId xmlns:a16="http://schemas.microsoft.com/office/drawing/2014/main" id="{AAE5AA99-B654-4308-B825-D0EEAEFA5712}"/>
                </a:ext>
              </a:extLst>
            </p:cNvPr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193;p73">
              <a:extLst>
                <a:ext uri="{FF2B5EF4-FFF2-40B4-BE49-F238E27FC236}">
                  <a16:creationId xmlns:a16="http://schemas.microsoft.com/office/drawing/2014/main" id="{3C26A3D7-034E-482E-A0C2-E4E2924E4474}"/>
                </a:ext>
              </a:extLst>
            </p:cNvPr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194;p73">
              <a:extLst>
                <a:ext uri="{FF2B5EF4-FFF2-40B4-BE49-F238E27FC236}">
                  <a16:creationId xmlns:a16="http://schemas.microsoft.com/office/drawing/2014/main" id="{1FFC65D7-8EEB-4CBE-A864-2AD6EC8665FF}"/>
                </a:ext>
              </a:extLst>
            </p:cNvPr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195;p73">
              <a:extLst>
                <a:ext uri="{FF2B5EF4-FFF2-40B4-BE49-F238E27FC236}">
                  <a16:creationId xmlns:a16="http://schemas.microsoft.com/office/drawing/2014/main" id="{FDF24677-DBEE-49D3-9721-ADD5B374D329}"/>
                </a:ext>
              </a:extLst>
            </p:cNvPr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FF93FB7-1132-45F3-891C-D0C08A9C85EF}"/>
              </a:ext>
            </a:extLst>
          </p:cNvPr>
          <p:cNvSpPr/>
          <p:nvPr/>
        </p:nvSpPr>
        <p:spPr>
          <a:xfrm>
            <a:off x="826133" y="1876094"/>
            <a:ext cx="4768491" cy="136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Passing from the Middle to the New Kingdom: A Senet Board in the Rosicrucian Egyptian Museum</a:t>
            </a:r>
            <a:endParaRPr lang="en-US" sz="12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Wikipedia: Senet or </a:t>
            </a:r>
            <a:r>
              <a:rPr lang="en-US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senat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(Ancient Egyptian: </a:t>
            </a:r>
            <a:r>
              <a:rPr lang="en-US" u="sng" dirty="0">
                <a:solidFill>
                  <a:srgbClr val="0563C1"/>
                </a:solidFill>
                <a:latin typeface="Segoe UI Historic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𓊃𓈖𓏏𓏠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romanized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 </a:t>
            </a:r>
            <a:r>
              <a:rPr lang="en-US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znt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, lit. 'passing'; cf. Coptic </a:t>
            </a:r>
            <a:r>
              <a:rPr lang="en-US" u="sng" dirty="0">
                <a:solidFill>
                  <a:srgbClr val="0563C1"/>
                </a:solidFill>
                <a:latin typeface="Segoe UI Historic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ⲥⲓⲛⲉ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/</a:t>
            </a:r>
            <a:r>
              <a:rPr lang="en-US" u="sng" dirty="0" err="1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sinə</a:t>
            </a: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/, 'passing, afternoon')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5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0" name="Google Shape;7500;p43"/>
          <p:cNvSpPr txBox="1">
            <a:spLocks noGrp="1"/>
          </p:cNvSpPr>
          <p:nvPr>
            <p:ph type="title"/>
          </p:nvPr>
        </p:nvSpPr>
        <p:spPr>
          <a:xfrm>
            <a:off x="4475025" y="2637700"/>
            <a:ext cx="3955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01" name="Google Shape;7501;p43"/>
          <p:cNvSpPr txBox="1">
            <a:spLocks noGrp="1"/>
          </p:cNvSpPr>
          <p:nvPr>
            <p:ph type="title" idx="2"/>
          </p:nvPr>
        </p:nvSpPr>
        <p:spPr>
          <a:xfrm>
            <a:off x="4597876" y="1591574"/>
            <a:ext cx="109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02" name="Google Shape;7502;p43"/>
          <p:cNvSpPr txBox="1">
            <a:spLocks noGrp="1"/>
          </p:cNvSpPr>
          <p:nvPr>
            <p:ph type="subTitle" idx="1"/>
          </p:nvPr>
        </p:nvSpPr>
        <p:spPr>
          <a:xfrm>
            <a:off x="4475025" y="3390436"/>
            <a:ext cx="3959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Here we will discuss about game </a:t>
            </a:r>
          </a:p>
        </p:txBody>
      </p:sp>
      <p:grpSp>
        <p:nvGrpSpPr>
          <p:cNvPr id="7503" name="Google Shape;7503;p43"/>
          <p:cNvGrpSpPr/>
          <p:nvPr/>
        </p:nvGrpSpPr>
        <p:grpSpPr>
          <a:xfrm>
            <a:off x="4597869" y="898014"/>
            <a:ext cx="449059" cy="373222"/>
            <a:chOff x="3213775" y="4826525"/>
            <a:chExt cx="128050" cy="106425"/>
          </a:xfrm>
        </p:grpSpPr>
        <p:sp>
          <p:nvSpPr>
            <p:cNvPr id="7504" name="Google Shape;7504;p43"/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43"/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6" name="Google Shape;7506;p43"/>
          <p:cNvGrpSpPr/>
          <p:nvPr/>
        </p:nvGrpSpPr>
        <p:grpSpPr>
          <a:xfrm>
            <a:off x="5527197" y="920020"/>
            <a:ext cx="216376" cy="329736"/>
            <a:chOff x="3478775" y="4832800"/>
            <a:chExt cx="61700" cy="94025"/>
          </a:xfrm>
        </p:grpSpPr>
        <p:sp>
          <p:nvSpPr>
            <p:cNvPr id="7507" name="Google Shape;7507;p43"/>
            <p:cNvSpPr/>
            <p:nvPr/>
          </p:nvSpPr>
          <p:spPr>
            <a:xfrm>
              <a:off x="3493100" y="4832800"/>
              <a:ext cx="33050" cy="7750"/>
            </a:xfrm>
            <a:custGeom>
              <a:avLst/>
              <a:gdLst/>
              <a:ahLst/>
              <a:cxnLst/>
              <a:rect l="l" t="t" r="r" b="b"/>
              <a:pathLst>
                <a:path w="132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322" y="30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43"/>
            <p:cNvSpPr/>
            <p:nvPr/>
          </p:nvSpPr>
          <p:spPr>
            <a:xfrm>
              <a:off x="3493100" y="4919100"/>
              <a:ext cx="33425" cy="7725"/>
            </a:xfrm>
            <a:custGeom>
              <a:avLst/>
              <a:gdLst/>
              <a:ahLst/>
              <a:cxnLst/>
              <a:rect l="l" t="t" r="r" b="b"/>
              <a:pathLst>
                <a:path w="1337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337" y="309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43"/>
            <p:cNvSpPr/>
            <p:nvPr/>
          </p:nvSpPr>
          <p:spPr>
            <a:xfrm>
              <a:off x="3478775" y="4842725"/>
              <a:ext cx="61700" cy="74200"/>
            </a:xfrm>
            <a:custGeom>
              <a:avLst/>
              <a:gdLst/>
              <a:ahLst/>
              <a:cxnLst/>
              <a:rect l="l" t="t" r="r" b="b"/>
              <a:pathLst>
                <a:path w="2468" h="2968" extrusionOk="0">
                  <a:moveTo>
                    <a:pt x="808" y="0"/>
                  </a:moveTo>
                  <a:cubicBezTo>
                    <a:pt x="823" y="59"/>
                    <a:pt x="837" y="162"/>
                    <a:pt x="837" y="309"/>
                  </a:cubicBezTo>
                  <a:cubicBezTo>
                    <a:pt x="837" y="456"/>
                    <a:pt x="779" y="602"/>
                    <a:pt x="720" y="691"/>
                  </a:cubicBezTo>
                  <a:cubicBezTo>
                    <a:pt x="661" y="793"/>
                    <a:pt x="544" y="896"/>
                    <a:pt x="514" y="911"/>
                  </a:cubicBezTo>
                  <a:cubicBezTo>
                    <a:pt x="206" y="1131"/>
                    <a:pt x="0" y="1498"/>
                    <a:pt x="0" y="1910"/>
                  </a:cubicBezTo>
                  <a:cubicBezTo>
                    <a:pt x="0" y="2350"/>
                    <a:pt x="250" y="2747"/>
                    <a:pt x="602" y="2967"/>
                  </a:cubicBezTo>
                  <a:lnTo>
                    <a:pt x="1866" y="2967"/>
                  </a:lnTo>
                  <a:cubicBezTo>
                    <a:pt x="2233" y="2747"/>
                    <a:pt x="2468" y="2350"/>
                    <a:pt x="2468" y="1910"/>
                  </a:cubicBezTo>
                  <a:cubicBezTo>
                    <a:pt x="2468" y="1498"/>
                    <a:pt x="2277" y="1146"/>
                    <a:pt x="1968" y="911"/>
                  </a:cubicBezTo>
                  <a:cubicBezTo>
                    <a:pt x="1939" y="896"/>
                    <a:pt x="1807" y="779"/>
                    <a:pt x="1763" y="705"/>
                  </a:cubicBezTo>
                  <a:cubicBezTo>
                    <a:pt x="1704" y="617"/>
                    <a:pt x="1645" y="470"/>
                    <a:pt x="1645" y="323"/>
                  </a:cubicBezTo>
                  <a:cubicBezTo>
                    <a:pt x="1645" y="162"/>
                    <a:pt x="1660" y="59"/>
                    <a:pt x="1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0" name="Google Shape;7510;p43"/>
          <p:cNvSpPr/>
          <p:nvPr/>
        </p:nvSpPr>
        <p:spPr>
          <a:xfrm>
            <a:off x="5113676" y="907076"/>
            <a:ext cx="289845" cy="356301"/>
          </a:xfrm>
          <a:custGeom>
            <a:avLst/>
            <a:gdLst/>
            <a:ahLst/>
            <a:cxnLst/>
            <a:rect l="l" t="t" r="r" b="b"/>
            <a:pathLst>
              <a:path w="3306" h="4064" extrusionOk="0">
                <a:moveTo>
                  <a:pt x="2555" y="1"/>
                </a:moveTo>
                <a:cubicBezTo>
                  <a:pt x="2431" y="1"/>
                  <a:pt x="2306" y="33"/>
                  <a:pt x="2189" y="103"/>
                </a:cubicBezTo>
                <a:cubicBezTo>
                  <a:pt x="1778" y="338"/>
                  <a:pt x="1734" y="910"/>
                  <a:pt x="1631" y="1322"/>
                </a:cubicBezTo>
                <a:cubicBezTo>
                  <a:pt x="1557" y="1571"/>
                  <a:pt x="1499" y="1836"/>
                  <a:pt x="1410" y="2085"/>
                </a:cubicBezTo>
                <a:cubicBezTo>
                  <a:pt x="1278" y="2423"/>
                  <a:pt x="1043" y="2702"/>
                  <a:pt x="779" y="2952"/>
                </a:cubicBezTo>
                <a:cubicBezTo>
                  <a:pt x="588" y="3143"/>
                  <a:pt x="0" y="3584"/>
                  <a:pt x="147" y="3775"/>
                </a:cubicBezTo>
                <a:cubicBezTo>
                  <a:pt x="181" y="3819"/>
                  <a:pt x="223" y="3839"/>
                  <a:pt x="272" y="3839"/>
                </a:cubicBezTo>
                <a:cubicBezTo>
                  <a:pt x="350" y="3839"/>
                  <a:pt x="444" y="3788"/>
                  <a:pt x="544" y="3716"/>
                </a:cubicBezTo>
                <a:cubicBezTo>
                  <a:pt x="691" y="3628"/>
                  <a:pt x="823" y="3496"/>
                  <a:pt x="940" y="3378"/>
                </a:cubicBezTo>
                <a:cubicBezTo>
                  <a:pt x="1030" y="3298"/>
                  <a:pt x="1163" y="3223"/>
                  <a:pt x="1306" y="3223"/>
                </a:cubicBezTo>
                <a:cubicBezTo>
                  <a:pt x="1398" y="3223"/>
                  <a:pt x="1495" y="3254"/>
                  <a:pt x="1587" y="3334"/>
                </a:cubicBezTo>
                <a:cubicBezTo>
                  <a:pt x="1719" y="3466"/>
                  <a:pt x="1704" y="3804"/>
                  <a:pt x="1734" y="3995"/>
                </a:cubicBezTo>
                <a:cubicBezTo>
                  <a:pt x="1734" y="4019"/>
                  <a:pt x="1763" y="4063"/>
                  <a:pt x="1800" y="4063"/>
                </a:cubicBezTo>
                <a:cubicBezTo>
                  <a:pt x="1831" y="4063"/>
                  <a:pt x="1868" y="4030"/>
                  <a:pt x="1895" y="3921"/>
                </a:cubicBezTo>
                <a:cubicBezTo>
                  <a:pt x="1939" y="3804"/>
                  <a:pt x="1983" y="3451"/>
                  <a:pt x="1998" y="3422"/>
                </a:cubicBezTo>
                <a:cubicBezTo>
                  <a:pt x="2024" y="3370"/>
                  <a:pt x="2040" y="3333"/>
                  <a:pt x="2067" y="3333"/>
                </a:cubicBezTo>
                <a:cubicBezTo>
                  <a:pt x="2085" y="3333"/>
                  <a:pt x="2109" y="3351"/>
                  <a:pt x="2145" y="3393"/>
                </a:cubicBezTo>
                <a:cubicBezTo>
                  <a:pt x="2160" y="3437"/>
                  <a:pt x="2321" y="3848"/>
                  <a:pt x="2380" y="3980"/>
                </a:cubicBezTo>
                <a:cubicBezTo>
                  <a:pt x="2399" y="4006"/>
                  <a:pt x="2444" y="4018"/>
                  <a:pt x="2486" y="4018"/>
                </a:cubicBezTo>
                <a:cubicBezTo>
                  <a:pt x="2539" y="4018"/>
                  <a:pt x="2587" y="3999"/>
                  <a:pt x="2571" y="3966"/>
                </a:cubicBezTo>
                <a:cubicBezTo>
                  <a:pt x="2483" y="3789"/>
                  <a:pt x="2409" y="3525"/>
                  <a:pt x="2380" y="3334"/>
                </a:cubicBezTo>
                <a:cubicBezTo>
                  <a:pt x="2380" y="3319"/>
                  <a:pt x="2380" y="3319"/>
                  <a:pt x="2380" y="3319"/>
                </a:cubicBezTo>
                <a:cubicBezTo>
                  <a:pt x="2380" y="3261"/>
                  <a:pt x="2380" y="3216"/>
                  <a:pt x="2380" y="3158"/>
                </a:cubicBezTo>
                <a:cubicBezTo>
                  <a:pt x="2688" y="2952"/>
                  <a:pt x="2894" y="2614"/>
                  <a:pt x="2938" y="2232"/>
                </a:cubicBezTo>
                <a:cubicBezTo>
                  <a:pt x="2967" y="1953"/>
                  <a:pt x="2923" y="1674"/>
                  <a:pt x="2850" y="1410"/>
                </a:cubicBezTo>
                <a:cubicBezTo>
                  <a:pt x="2806" y="1278"/>
                  <a:pt x="2688" y="1072"/>
                  <a:pt x="2688" y="940"/>
                </a:cubicBezTo>
                <a:cubicBezTo>
                  <a:pt x="2688" y="720"/>
                  <a:pt x="2850" y="631"/>
                  <a:pt x="2967" y="514"/>
                </a:cubicBezTo>
                <a:cubicBezTo>
                  <a:pt x="3026" y="529"/>
                  <a:pt x="3100" y="543"/>
                  <a:pt x="3144" y="573"/>
                </a:cubicBezTo>
                <a:cubicBezTo>
                  <a:pt x="3246" y="631"/>
                  <a:pt x="3305" y="705"/>
                  <a:pt x="3305" y="705"/>
                </a:cubicBezTo>
                <a:cubicBezTo>
                  <a:pt x="3305" y="705"/>
                  <a:pt x="3305" y="455"/>
                  <a:pt x="3144" y="279"/>
                </a:cubicBezTo>
                <a:cubicBezTo>
                  <a:pt x="2985" y="101"/>
                  <a:pt x="2772" y="1"/>
                  <a:pt x="2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1" name="Google Shape;7511;p43"/>
          <p:cNvGrpSpPr/>
          <p:nvPr/>
        </p:nvGrpSpPr>
        <p:grpSpPr>
          <a:xfrm>
            <a:off x="1363832" y="732207"/>
            <a:ext cx="2916481" cy="2011463"/>
            <a:chOff x="1363832" y="732207"/>
            <a:chExt cx="2916481" cy="2011463"/>
          </a:xfrm>
        </p:grpSpPr>
        <p:sp>
          <p:nvSpPr>
            <p:cNvPr id="7512" name="Google Shape;7512;p43"/>
            <p:cNvSpPr/>
            <p:nvPr/>
          </p:nvSpPr>
          <p:spPr>
            <a:xfrm>
              <a:off x="2784455" y="732207"/>
              <a:ext cx="1161534" cy="329748"/>
            </a:xfrm>
            <a:custGeom>
              <a:avLst/>
              <a:gdLst/>
              <a:ahLst/>
              <a:cxnLst/>
              <a:rect l="l" t="t" r="r" b="b"/>
              <a:pathLst>
                <a:path w="8799" h="2498" extrusionOk="0">
                  <a:moveTo>
                    <a:pt x="2791" y="1"/>
                  </a:moveTo>
                  <a:cubicBezTo>
                    <a:pt x="1352" y="1"/>
                    <a:pt x="162" y="1102"/>
                    <a:pt x="0" y="2498"/>
                  </a:cubicBezTo>
                  <a:lnTo>
                    <a:pt x="8798" y="2498"/>
                  </a:lnTo>
                  <a:cubicBezTo>
                    <a:pt x="8681" y="1822"/>
                    <a:pt x="8108" y="1308"/>
                    <a:pt x="7388" y="1308"/>
                  </a:cubicBezTo>
                  <a:cubicBezTo>
                    <a:pt x="6948" y="1308"/>
                    <a:pt x="6551" y="1514"/>
                    <a:pt x="6287" y="1851"/>
                  </a:cubicBezTo>
                  <a:cubicBezTo>
                    <a:pt x="6022" y="1528"/>
                    <a:pt x="5626" y="1323"/>
                    <a:pt x="5185" y="1308"/>
                  </a:cubicBezTo>
                  <a:cubicBezTo>
                    <a:pt x="4686" y="530"/>
                    <a:pt x="3804" y="1"/>
                    <a:pt x="2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43"/>
            <p:cNvSpPr/>
            <p:nvPr/>
          </p:nvSpPr>
          <p:spPr>
            <a:xfrm>
              <a:off x="1725750" y="752136"/>
              <a:ext cx="289854" cy="289883"/>
            </a:xfrm>
            <a:custGeom>
              <a:avLst/>
              <a:gdLst/>
              <a:ahLst/>
              <a:cxnLst/>
              <a:rect l="l" t="t" r="r" b="b"/>
              <a:pathLst>
                <a:path w="6448" h="6449" extrusionOk="0">
                  <a:moveTo>
                    <a:pt x="3231" y="1"/>
                  </a:moveTo>
                  <a:cubicBezTo>
                    <a:pt x="1454" y="1"/>
                    <a:pt x="0" y="1440"/>
                    <a:pt x="0" y="3232"/>
                  </a:cubicBezTo>
                  <a:cubicBezTo>
                    <a:pt x="0" y="5009"/>
                    <a:pt x="1454" y="6448"/>
                    <a:pt x="3231" y="6448"/>
                  </a:cubicBezTo>
                  <a:cubicBezTo>
                    <a:pt x="5009" y="6448"/>
                    <a:pt x="6448" y="5009"/>
                    <a:pt x="6448" y="3232"/>
                  </a:cubicBezTo>
                  <a:cubicBezTo>
                    <a:pt x="6448" y="1440"/>
                    <a:pt x="5009" y="1"/>
                    <a:pt x="3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43"/>
            <p:cNvSpPr/>
            <p:nvPr/>
          </p:nvSpPr>
          <p:spPr>
            <a:xfrm>
              <a:off x="1363832" y="1315283"/>
              <a:ext cx="1455121" cy="275579"/>
            </a:xfrm>
            <a:custGeom>
              <a:avLst/>
              <a:gdLst/>
              <a:ahLst/>
              <a:cxnLst/>
              <a:rect l="l" t="t" r="r" b="b"/>
              <a:pathLst>
                <a:path w="13190" h="2498" extrusionOk="0">
                  <a:moveTo>
                    <a:pt x="5435" y="0"/>
                  </a:moveTo>
                  <a:cubicBezTo>
                    <a:pt x="4495" y="0"/>
                    <a:pt x="3658" y="470"/>
                    <a:pt x="3143" y="1175"/>
                  </a:cubicBezTo>
                  <a:cubicBezTo>
                    <a:pt x="2820" y="940"/>
                    <a:pt x="2409" y="808"/>
                    <a:pt x="1983" y="808"/>
                  </a:cubicBezTo>
                  <a:cubicBezTo>
                    <a:pt x="970" y="808"/>
                    <a:pt x="147" y="1542"/>
                    <a:pt x="0" y="2497"/>
                  </a:cubicBezTo>
                  <a:lnTo>
                    <a:pt x="13190" y="2497"/>
                  </a:lnTo>
                  <a:cubicBezTo>
                    <a:pt x="13043" y="1821"/>
                    <a:pt x="12441" y="1307"/>
                    <a:pt x="11706" y="1307"/>
                  </a:cubicBezTo>
                  <a:cubicBezTo>
                    <a:pt x="11295" y="1307"/>
                    <a:pt x="10913" y="1484"/>
                    <a:pt x="10634" y="1763"/>
                  </a:cubicBezTo>
                  <a:cubicBezTo>
                    <a:pt x="10282" y="1190"/>
                    <a:pt x="9650" y="808"/>
                    <a:pt x="8930" y="808"/>
                  </a:cubicBezTo>
                  <a:cubicBezTo>
                    <a:pt x="8490" y="808"/>
                    <a:pt x="8079" y="955"/>
                    <a:pt x="7741" y="1205"/>
                  </a:cubicBezTo>
                  <a:cubicBezTo>
                    <a:pt x="7227" y="470"/>
                    <a:pt x="6389" y="0"/>
                    <a:pt x="5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15" name="Google Shape;7515;p43"/>
            <p:cNvGrpSpPr/>
            <p:nvPr/>
          </p:nvGrpSpPr>
          <p:grpSpPr>
            <a:xfrm>
              <a:off x="1419636" y="1150482"/>
              <a:ext cx="2860677" cy="1593189"/>
              <a:chOff x="1614278" y="1610268"/>
              <a:chExt cx="2941873" cy="1638409"/>
            </a:xfrm>
          </p:grpSpPr>
          <p:sp>
            <p:nvSpPr>
              <p:cNvPr id="7516" name="Google Shape;7516;p43"/>
              <p:cNvSpPr/>
              <p:nvPr/>
            </p:nvSpPr>
            <p:spPr>
              <a:xfrm>
                <a:off x="3933074" y="297220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43"/>
              <p:cNvSpPr/>
              <p:nvPr/>
            </p:nvSpPr>
            <p:spPr>
              <a:xfrm>
                <a:off x="1614278" y="1610268"/>
                <a:ext cx="2070847" cy="1445884"/>
              </a:xfrm>
              <a:custGeom>
                <a:avLst/>
                <a:gdLst/>
                <a:ahLst/>
                <a:cxnLst/>
                <a:rect l="l" t="t" r="r" b="b"/>
                <a:pathLst>
                  <a:path w="25014" h="17465" extrusionOk="0">
                    <a:moveTo>
                      <a:pt x="14526" y="1"/>
                    </a:moveTo>
                    <a:lnTo>
                      <a:pt x="0" y="17465"/>
                    </a:lnTo>
                    <a:lnTo>
                      <a:pt x="25013" y="17465"/>
                    </a:lnTo>
                    <a:lnTo>
                      <a:pt x="145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43"/>
              <p:cNvSpPr/>
              <p:nvPr/>
            </p:nvSpPr>
            <p:spPr>
              <a:xfrm>
                <a:off x="2079958" y="1610268"/>
                <a:ext cx="2069687" cy="1445884"/>
              </a:xfrm>
              <a:custGeom>
                <a:avLst/>
                <a:gdLst/>
                <a:ahLst/>
                <a:cxnLst/>
                <a:rect l="l" t="t" r="r" b="b"/>
                <a:pathLst>
                  <a:path w="25000" h="17465" extrusionOk="0">
                    <a:moveTo>
                      <a:pt x="8901" y="1"/>
                    </a:moveTo>
                    <a:lnTo>
                      <a:pt x="1" y="17465"/>
                    </a:lnTo>
                    <a:lnTo>
                      <a:pt x="24999" y="17465"/>
                    </a:lnTo>
                    <a:lnTo>
                      <a:pt x="89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43"/>
              <p:cNvSpPr/>
              <p:nvPr/>
            </p:nvSpPr>
            <p:spPr>
              <a:xfrm>
                <a:off x="3102549" y="2996462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43"/>
              <p:cNvSpPr/>
              <p:nvPr/>
            </p:nvSpPr>
            <p:spPr>
              <a:xfrm>
                <a:off x="3374920" y="2996462"/>
                <a:ext cx="137510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61" y="309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43"/>
              <p:cNvSpPr/>
              <p:nvPr/>
            </p:nvSpPr>
            <p:spPr>
              <a:xfrm>
                <a:off x="3674114" y="2874930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8"/>
                    </a:lnTo>
                    <a:lnTo>
                      <a:pt x="1645" y="308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43"/>
              <p:cNvSpPr/>
              <p:nvPr/>
            </p:nvSpPr>
            <p:spPr>
              <a:xfrm>
                <a:off x="3285013" y="2935696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43"/>
              <p:cNvSpPr/>
              <p:nvPr/>
            </p:nvSpPr>
            <p:spPr>
              <a:xfrm>
                <a:off x="3209593" y="2874930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8"/>
                    </a:lnTo>
                    <a:lnTo>
                      <a:pt x="1645" y="308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43"/>
              <p:cNvSpPr/>
              <p:nvPr/>
            </p:nvSpPr>
            <p:spPr>
              <a:xfrm>
                <a:off x="3361591" y="2619530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43"/>
              <p:cNvSpPr/>
              <p:nvPr/>
            </p:nvSpPr>
            <p:spPr>
              <a:xfrm>
                <a:off x="3326324" y="2401882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43"/>
              <p:cNvSpPr/>
              <p:nvPr/>
            </p:nvSpPr>
            <p:spPr>
              <a:xfrm>
                <a:off x="3238735" y="267549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43"/>
              <p:cNvSpPr/>
              <p:nvPr/>
            </p:nvSpPr>
            <p:spPr>
              <a:xfrm>
                <a:off x="3394375" y="2675495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2" y="309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43"/>
              <p:cNvSpPr/>
              <p:nvPr/>
            </p:nvSpPr>
            <p:spPr>
              <a:xfrm>
                <a:off x="3269200" y="2996462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43"/>
              <p:cNvSpPr/>
              <p:nvPr/>
            </p:nvSpPr>
            <p:spPr>
              <a:xfrm>
                <a:off x="3580482" y="2837179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43"/>
              <p:cNvSpPr/>
              <p:nvPr/>
            </p:nvSpPr>
            <p:spPr>
              <a:xfrm>
                <a:off x="2689191" y="2837179"/>
                <a:ext cx="76661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25" y="309"/>
                    </a:lnTo>
                    <a:lnTo>
                      <a:pt x="9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43"/>
              <p:cNvSpPr/>
              <p:nvPr/>
            </p:nvSpPr>
            <p:spPr>
              <a:xfrm>
                <a:off x="3512347" y="2528381"/>
                <a:ext cx="75502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911" y="323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43"/>
              <p:cNvSpPr/>
              <p:nvPr/>
            </p:nvSpPr>
            <p:spPr>
              <a:xfrm>
                <a:off x="3432126" y="2452962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43"/>
              <p:cNvSpPr/>
              <p:nvPr/>
            </p:nvSpPr>
            <p:spPr>
              <a:xfrm>
                <a:off x="3102549" y="2874930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8"/>
                    </a:lnTo>
                    <a:lnTo>
                      <a:pt x="912" y="308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43"/>
              <p:cNvSpPr/>
              <p:nvPr/>
            </p:nvSpPr>
            <p:spPr>
              <a:xfrm>
                <a:off x="3674114" y="2837179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43"/>
              <p:cNvSpPr/>
              <p:nvPr/>
            </p:nvSpPr>
            <p:spPr>
              <a:xfrm>
                <a:off x="3550099" y="278005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43"/>
              <p:cNvSpPr/>
              <p:nvPr/>
            </p:nvSpPr>
            <p:spPr>
              <a:xfrm>
                <a:off x="2717091" y="278005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43"/>
              <p:cNvSpPr/>
              <p:nvPr/>
            </p:nvSpPr>
            <p:spPr>
              <a:xfrm>
                <a:off x="3429643" y="2837179"/>
                <a:ext cx="137510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61" y="309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43"/>
              <p:cNvSpPr/>
              <p:nvPr/>
            </p:nvSpPr>
            <p:spPr>
              <a:xfrm>
                <a:off x="2512854" y="2837179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43"/>
              <p:cNvSpPr/>
              <p:nvPr/>
            </p:nvSpPr>
            <p:spPr>
              <a:xfrm>
                <a:off x="3772549" y="2939338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43"/>
              <p:cNvSpPr/>
              <p:nvPr/>
            </p:nvSpPr>
            <p:spPr>
              <a:xfrm>
                <a:off x="2573620" y="258550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43"/>
              <p:cNvSpPr/>
              <p:nvPr/>
            </p:nvSpPr>
            <p:spPr>
              <a:xfrm>
                <a:off x="2698877" y="267549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43"/>
              <p:cNvSpPr/>
              <p:nvPr/>
            </p:nvSpPr>
            <p:spPr>
              <a:xfrm>
                <a:off x="2845991" y="2585505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43"/>
              <p:cNvSpPr/>
              <p:nvPr/>
            </p:nvSpPr>
            <p:spPr>
              <a:xfrm>
                <a:off x="3145185" y="2463890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43"/>
              <p:cNvSpPr/>
              <p:nvPr/>
            </p:nvSpPr>
            <p:spPr>
              <a:xfrm>
                <a:off x="2754842" y="2524656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43"/>
              <p:cNvSpPr/>
              <p:nvPr/>
            </p:nvSpPr>
            <p:spPr>
              <a:xfrm>
                <a:off x="2679422" y="2463890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43"/>
              <p:cNvSpPr/>
              <p:nvPr/>
            </p:nvSpPr>
            <p:spPr>
              <a:xfrm>
                <a:off x="2832662" y="2208573"/>
                <a:ext cx="136268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24" extrusionOk="0">
                    <a:moveTo>
                      <a:pt x="0" y="0"/>
                    </a:moveTo>
                    <a:lnTo>
                      <a:pt x="0" y="323"/>
                    </a:lnTo>
                    <a:lnTo>
                      <a:pt x="1645" y="323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43"/>
              <p:cNvSpPr/>
              <p:nvPr/>
            </p:nvSpPr>
            <p:spPr>
              <a:xfrm>
                <a:off x="2686708" y="1992084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43"/>
              <p:cNvSpPr/>
              <p:nvPr/>
            </p:nvSpPr>
            <p:spPr>
              <a:xfrm>
                <a:off x="2709805" y="2265696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43"/>
              <p:cNvSpPr/>
              <p:nvPr/>
            </p:nvSpPr>
            <p:spPr>
              <a:xfrm>
                <a:off x="2556648" y="2320419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43"/>
              <p:cNvSpPr/>
              <p:nvPr/>
            </p:nvSpPr>
            <p:spPr>
              <a:xfrm>
                <a:off x="2864287" y="2265696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43"/>
              <p:cNvSpPr/>
              <p:nvPr/>
            </p:nvSpPr>
            <p:spPr>
              <a:xfrm>
                <a:off x="2672137" y="2118583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43"/>
              <p:cNvSpPr/>
              <p:nvPr/>
            </p:nvSpPr>
            <p:spPr>
              <a:xfrm>
                <a:off x="3170683" y="2208573"/>
                <a:ext cx="76661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24" extrusionOk="0">
                    <a:moveTo>
                      <a:pt x="0" y="0"/>
                    </a:moveTo>
                    <a:lnTo>
                      <a:pt x="0" y="323"/>
                    </a:lnTo>
                    <a:lnTo>
                      <a:pt x="926" y="323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43"/>
              <p:cNvSpPr/>
              <p:nvPr/>
            </p:nvSpPr>
            <p:spPr>
              <a:xfrm>
                <a:off x="3064881" y="2208573"/>
                <a:ext cx="75502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911" y="323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43"/>
              <p:cNvSpPr/>
              <p:nvPr/>
            </p:nvSpPr>
            <p:spPr>
              <a:xfrm>
                <a:off x="2740271" y="2585505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43"/>
              <p:cNvSpPr/>
              <p:nvPr/>
            </p:nvSpPr>
            <p:spPr>
              <a:xfrm>
                <a:off x="2872731" y="2675495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2" y="309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43"/>
              <p:cNvSpPr/>
              <p:nvPr/>
            </p:nvSpPr>
            <p:spPr>
              <a:xfrm>
                <a:off x="3050310" y="2426221"/>
                <a:ext cx="76661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26" y="309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43"/>
              <p:cNvSpPr/>
              <p:nvPr/>
            </p:nvSpPr>
            <p:spPr>
              <a:xfrm>
                <a:off x="2982176" y="2118583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2" y="309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43"/>
              <p:cNvSpPr/>
              <p:nvPr/>
            </p:nvSpPr>
            <p:spPr>
              <a:xfrm>
                <a:off x="2901955" y="2041922"/>
                <a:ext cx="75502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5" extrusionOk="0">
                    <a:moveTo>
                      <a:pt x="0" y="1"/>
                    </a:moveTo>
                    <a:lnTo>
                      <a:pt x="0" y="324"/>
                    </a:lnTo>
                    <a:lnTo>
                      <a:pt x="911" y="324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43"/>
              <p:cNvSpPr/>
              <p:nvPr/>
            </p:nvSpPr>
            <p:spPr>
              <a:xfrm>
                <a:off x="2785225" y="1922791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43"/>
              <p:cNvSpPr/>
              <p:nvPr/>
            </p:nvSpPr>
            <p:spPr>
              <a:xfrm>
                <a:off x="2785225" y="1778078"/>
                <a:ext cx="75502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43"/>
              <p:cNvSpPr/>
              <p:nvPr/>
            </p:nvSpPr>
            <p:spPr>
              <a:xfrm>
                <a:off x="2573620" y="2463890"/>
                <a:ext cx="75502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43"/>
              <p:cNvSpPr/>
              <p:nvPr/>
            </p:nvSpPr>
            <p:spPr>
              <a:xfrm>
                <a:off x="2463016" y="2463890"/>
                <a:ext cx="75419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43"/>
              <p:cNvSpPr/>
              <p:nvPr/>
            </p:nvSpPr>
            <p:spPr>
              <a:xfrm>
                <a:off x="3145185" y="2426221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43"/>
              <p:cNvSpPr/>
              <p:nvPr/>
            </p:nvSpPr>
            <p:spPr>
              <a:xfrm>
                <a:off x="3019927" y="2370257"/>
                <a:ext cx="137427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310" extrusionOk="0">
                    <a:moveTo>
                      <a:pt x="0" y="1"/>
                    </a:moveTo>
                    <a:lnTo>
                      <a:pt x="0" y="309"/>
                    </a:lnTo>
                    <a:lnTo>
                      <a:pt x="1660" y="309"/>
                    </a:lnTo>
                    <a:lnTo>
                      <a:pt x="16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43"/>
              <p:cNvSpPr/>
              <p:nvPr/>
            </p:nvSpPr>
            <p:spPr>
              <a:xfrm>
                <a:off x="2845991" y="1874194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8"/>
                    </a:lnTo>
                    <a:lnTo>
                      <a:pt x="1646" y="308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43"/>
              <p:cNvSpPr/>
              <p:nvPr/>
            </p:nvSpPr>
            <p:spPr>
              <a:xfrm>
                <a:off x="2900713" y="2426221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43"/>
              <p:cNvSpPr/>
              <p:nvPr/>
            </p:nvSpPr>
            <p:spPr>
              <a:xfrm>
                <a:off x="2796153" y="2837179"/>
                <a:ext cx="13626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10" extrusionOk="0">
                    <a:moveTo>
                      <a:pt x="1" y="1"/>
                    </a:moveTo>
                    <a:lnTo>
                      <a:pt x="1" y="309"/>
                    </a:lnTo>
                    <a:lnTo>
                      <a:pt x="1646" y="309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43"/>
              <p:cNvSpPr/>
              <p:nvPr/>
            </p:nvSpPr>
            <p:spPr>
              <a:xfrm>
                <a:off x="3243619" y="2528381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1" y="0"/>
                    </a:moveTo>
                    <a:lnTo>
                      <a:pt x="1" y="308"/>
                    </a:lnTo>
                    <a:lnTo>
                      <a:pt x="1646" y="308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43"/>
              <p:cNvSpPr/>
              <p:nvPr/>
            </p:nvSpPr>
            <p:spPr>
              <a:xfrm>
                <a:off x="2022834" y="2850590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43"/>
              <p:cNvSpPr/>
              <p:nvPr/>
            </p:nvSpPr>
            <p:spPr>
              <a:xfrm>
                <a:off x="3676947" y="2746405"/>
                <a:ext cx="718761" cy="502272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6067" extrusionOk="0">
                    <a:moveTo>
                      <a:pt x="5038" y="0"/>
                    </a:moveTo>
                    <a:lnTo>
                      <a:pt x="1" y="6067"/>
                    </a:lnTo>
                    <a:lnTo>
                      <a:pt x="8681" y="6067"/>
                    </a:lnTo>
                    <a:lnTo>
                      <a:pt x="50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43"/>
              <p:cNvSpPr/>
              <p:nvPr/>
            </p:nvSpPr>
            <p:spPr>
              <a:xfrm>
                <a:off x="3838714" y="2746405"/>
                <a:ext cx="717436" cy="502272"/>
              </a:xfrm>
              <a:custGeom>
                <a:avLst/>
                <a:gdLst/>
                <a:ahLst/>
                <a:cxnLst/>
                <a:rect l="l" t="t" r="r" b="b"/>
                <a:pathLst>
                  <a:path w="8666" h="6067" extrusionOk="0">
                    <a:moveTo>
                      <a:pt x="3084" y="0"/>
                    </a:moveTo>
                    <a:lnTo>
                      <a:pt x="0" y="6067"/>
                    </a:lnTo>
                    <a:lnTo>
                      <a:pt x="8666" y="6067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43"/>
              <p:cNvSpPr/>
              <p:nvPr/>
            </p:nvSpPr>
            <p:spPr>
              <a:xfrm>
                <a:off x="4255715" y="3090552"/>
                <a:ext cx="75502" cy="26823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24" extrusionOk="0">
                    <a:moveTo>
                      <a:pt x="1" y="0"/>
                    </a:moveTo>
                    <a:lnTo>
                      <a:pt x="1" y="323"/>
                    </a:lnTo>
                    <a:lnTo>
                      <a:pt x="912" y="323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43"/>
              <p:cNvSpPr/>
              <p:nvPr/>
            </p:nvSpPr>
            <p:spPr>
              <a:xfrm>
                <a:off x="4106201" y="2989635"/>
                <a:ext cx="75419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309" extrusionOk="0">
                    <a:moveTo>
                      <a:pt x="0" y="0"/>
                    </a:moveTo>
                    <a:lnTo>
                      <a:pt x="0" y="308"/>
                    </a:lnTo>
                    <a:lnTo>
                      <a:pt x="911" y="308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43"/>
              <p:cNvSpPr/>
              <p:nvPr/>
            </p:nvSpPr>
            <p:spPr>
              <a:xfrm>
                <a:off x="4023496" y="3203640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1" y="0"/>
                    </a:moveTo>
                    <a:lnTo>
                      <a:pt x="1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43"/>
              <p:cNvSpPr/>
              <p:nvPr/>
            </p:nvSpPr>
            <p:spPr>
              <a:xfrm>
                <a:off x="4359117" y="3203640"/>
                <a:ext cx="75502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912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911" y="309"/>
                    </a:lnTo>
                    <a:lnTo>
                      <a:pt x="9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43"/>
              <p:cNvSpPr/>
              <p:nvPr/>
            </p:nvSpPr>
            <p:spPr>
              <a:xfrm>
                <a:off x="4063648" y="2934912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43"/>
              <p:cNvSpPr/>
              <p:nvPr/>
            </p:nvSpPr>
            <p:spPr>
              <a:xfrm>
                <a:off x="3931105" y="3147676"/>
                <a:ext cx="136268" cy="25581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309" extrusionOk="0">
                    <a:moveTo>
                      <a:pt x="0" y="0"/>
                    </a:moveTo>
                    <a:lnTo>
                      <a:pt x="0" y="309"/>
                    </a:lnTo>
                    <a:lnTo>
                      <a:pt x="1645" y="309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78" name="Google Shape;7578;p43"/>
          <p:cNvGrpSpPr/>
          <p:nvPr/>
        </p:nvGrpSpPr>
        <p:grpSpPr>
          <a:xfrm>
            <a:off x="713233" y="2008630"/>
            <a:ext cx="1422601" cy="2229062"/>
            <a:chOff x="4931025" y="2818400"/>
            <a:chExt cx="525100" cy="822775"/>
          </a:xfrm>
        </p:grpSpPr>
        <p:sp>
          <p:nvSpPr>
            <p:cNvPr id="7579" name="Google Shape;7579;p43"/>
            <p:cNvSpPr/>
            <p:nvPr/>
          </p:nvSpPr>
          <p:spPr>
            <a:xfrm>
              <a:off x="5150225" y="2963700"/>
              <a:ext cx="269550" cy="111650"/>
            </a:xfrm>
            <a:custGeom>
              <a:avLst/>
              <a:gdLst/>
              <a:ahLst/>
              <a:cxnLst/>
              <a:rect l="l" t="t" r="r" b="b"/>
              <a:pathLst>
                <a:path w="10782" h="4466" extrusionOk="0">
                  <a:moveTo>
                    <a:pt x="1631" y="0"/>
                  </a:moveTo>
                  <a:cubicBezTo>
                    <a:pt x="882" y="338"/>
                    <a:pt x="1" y="1087"/>
                    <a:pt x="1" y="1968"/>
                  </a:cubicBezTo>
                  <a:lnTo>
                    <a:pt x="1" y="3892"/>
                  </a:lnTo>
                  <a:lnTo>
                    <a:pt x="2028" y="3892"/>
                  </a:lnTo>
                  <a:cubicBezTo>
                    <a:pt x="2028" y="3892"/>
                    <a:pt x="2057" y="4069"/>
                    <a:pt x="2101" y="4333"/>
                  </a:cubicBezTo>
                  <a:lnTo>
                    <a:pt x="8755" y="4333"/>
                  </a:lnTo>
                  <a:lnTo>
                    <a:pt x="8725" y="4465"/>
                  </a:lnTo>
                  <a:cubicBezTo>
                    <a:pt x="8828" y="4127"/>
                    <a:pt x="8902" y="3892"/>
                    <a:pt x="8902" y="3892"/>
                  </a:cubicBezTo>
                  <a:lnTo>
                    <a:pt x="10782" y="3892"/>
                  </a:lnTo>
                  <a:lnTo>
                    <a:pt x="10782" y="1968"/>
                  </a:lnTo>
                  <a:cubicBezTo>
                    <a:pt x="10782" y="1190"/>
                    <a:pt x="10209" y="514"/>
                    <a:pt x="9592" y="132"/>
                  </a:cubicBezTo>
                  <a:cubicBezTo>
                    <a:pt x="9004" y="1748"/>
                    <a:pt x="7462" y="2894"/>
                    <a:pt x="5641" y="2894"/>
                  </a:cubicBezTo>
                  <a:cubicBezTo>
                    <a:pt x="3776" y="2894"/>
                    <a:pt x="2189" y="1674"/>
                    <a:pt x="1631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43"/>
            <p:cNvSpPr/>
            <p:nvPr/>
          </p:nvSpPr>
          <p:spPr>
            <a:xfrm>
              <a:off x="5337125" y="2970300"/>
              <a:ext cx="48500" cy="110175"/>
            </a:xfrm>
            <a:custGeom>
              <a:avLst/>
              <a:gdLst/>
              <a:ahLst/>
              <a:cxnLst/>
              <a:rect l="l" t="t" r="r" b="b"/>
              <a:pathLst>
                <a:path w="1940" h="4407" extrusionOk="0">
                  <a:moveTo>
                    <a:pt x="1558" y="0"/>
                  </a:moveTo>
                  <a:lnTo>
                    <a:pt x="1" y="4407"/>
                  </a:lnTo>
                  <a:lnTo>
                    <a:pt x="500" y="4407"/>
                  </a:lnTo>
                  <a:cubicBezTo>
                    <a:pt x="500" y="4407"/>
                    <a:pt x="1822" y="206"/>
                    <a:pt x="1940" y="162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43"/>
            <p:cNvSpPr/>
            <p:nvPr/>
          </p:nvSpPr>
          <p:spPr>
            <a:xfrm>
              <a:off x="5194650" y="2970300"/>
              <a:ext cx="48150" cy="110175"/>
            </a:xfrm>
            <a:custGeom>
              <a:avLst/>
              <a:gdLst/>
              <a:ahLst/>
              <a:cxnLst/>
              <a:rect l="l" t="t" r="r" b="b"/>
              <a:pathLst>
                <a:path w="1926" h="4407" extrusionOk="0">
                  <a:moveTo>
                    <a:pt x="368" y="0"/>
                  </a:moveTo>
                  <a:lnTo>
                    <a:pt x="1" y="162"/>
                  </a:lnTo>
                  <a:cubicBezTo>
                    <a:pt x="118" y="206"/>
                    <a:pt x="1426" y="4407"/>
                    <a:pt x="1426" y="4407"/>
                  </a:cubicBezTo>
                  <a:lnTo>
                    <a:pt x="1925" y="440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43"/>
            <p:cNvSpPr/>
            <p:nvPr/>
          </p:nvSpPr>
          <p:spPr>
            <a:xfrm>
              <a:off x="5132975" y="3029075"/>
              <a:ext cx="73450" cy="132550"/>
            </a:xfrm>
            <a:custGeom>
              <a:avLst/>
              <a:gdLst/>
              <a:ahLst/>
              <a:cxnLst/>
              <a:rect l="l" t="t" r="r" b="b"/>
              <a:pathLst>
                <a:path w="2938" h="5302" extrusionOk="0">
                  <a:moveTo>
                    <a:pt x="1672" y="1"/>
                  </a:moveTo>
                  <a:cubicBezTo>
                    <a:pt x="1199" y="1"/>
                    <a:pt x="779" y="44"/>
                    <a:pt x="779" y="44"/>
                  </a:cubicBezTo>
                  <a:cubicBezTo>
                    <a:pt x="779" y="44"/>
                    <a:pt x="456" y="910"/>
                    <a:pt x="280" y="2159"/>
                  </a:cubicBezTo>
                  <a:cubicBezTo>
                    <a:pt x="162" y="2966"/>
                    <a:pt x="59" y="3539"/>
                    <a:pt x="0" y="3833"/>
                  </a:cubicBezTo>
                  <a:cubicBezTo>
                    <a:pt x="441" y="4303"/>
                    <a:pt x="691" y="5081"/>
                    <a:pt x="1278" y="5302"/>
                  </a:cubicBezTo>
                  <a:cubicBezTo>
                    <a:pt x="1925" y="4802"/>
                    <a:pt x="2204" y="3392"/>
                    <a:pt x="2497" y="2423"/>
                  </a:cubicBezTo>
                  <a:cubicBezTo>
                    <a:pt x="2718" y="1674"/>
                    <a:pt x="2894" y="895"/>
                    <a:pt x="2938" y="279"/>
                  </a:cubicBezTo>
                  <a:cubicBezTo>
                    <a:pt x="2791" y="54"/>
                    <a:pt x="2199" y="1"/>
                    <a:pt x="1672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43"/>
            <p:cNvSpPr/>
            <p:nvPr/>
          </p:nvSpPr>
          <p:spPr>
            <a:xfrm>
              <a:off x="5364675" y="3036025"/>
              <a:ext cx="57300" cy="247875"/>
            </a:xfrm>
            <a:custGeom>
              <a:avLst/>
              <a:gdLst/>
              <a:ahLst/>
              <a:cxnLst/>
              <a:rect l="l" t="t" r="r" b="b"/>
              <a:pathLst>
                <a:path w="2292" h="9915" extrusionOk="0">
                  <a:moveTo>
                    <a:pt x="2204" y="1"/>
                  </a:moveTo>
                  <a:lnTo>
                    <a:pt x="0" y="456"/>
                  </a:lnTo>
                  <a:cubicBezTo>
                    <a:pt x="0" y="456"/>
                    <a:pt x="500" y="3026"/>
                    <a:pt x="647" y="3907"/>
                  </a:cubicBezTo>
                  <a:cubicBezTo>
                    <a:pt x="794" y="4789"/>
                    <a:pt x="500" y="6008"/>
                    <a:pt x="647" y="7535"/>
                  </a:cubicBezTo>
                  <a:cubicBezTo>
                    <a:pt x="794" y="9063"/>
                    <a:pt x="955" y="9915"/>
                    <a:pt x="955" y="9915"/>
                  </a:cubicBezTo>
                  <a:lnTo>
                    <a:pt x="2071" y="9915"/>
                  </a:lnTo>
                  <a:cubicBezTo>
                    <a:pt x="2071" y="9915"/>
                    <a:pt x="2292" y="7168"/>
                    <a:pt x="2292" y="6463"/>
                  </a:cubicBezTo>
                  <a:cubicBezTo>
                    <a:pt x="2292" y="5773"/>
                    <a:pt x="2292" y="4304"/>
                    <a:pt x="2292" y="3599"/>
                  </a:cubicBezTo>
                  <a:cubicBezTo>
                    <a:pt x="2292" y="2909"/>
                    <a:pt x="2204" y="1"/>
                    <a:pt x="2204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43"/>
            <p:cNvSpPr/>
            <p:nvPr/>
          </p:nvSpPr>
          <p:spPr>
            <a:xfrm>
              <a:off x="5336769" y="2970300"/>
              <a:ext cx="48500" cy="110175"/>
            </a:xfrm>
            <a:custGeom>
              <a:avLst/>
              <a:gdLst/>
              <a:ahLst/>
              <a:cxnLst/>
              <a:rect l="l" t="t" r="r" b="b"/>
              <a:pathLst>
                <a:path w="1940" h="4407" extrusionOk="0">
                  <a:moveTo>
                    <a:pt x="1558" y="0"/>
                  </a:moveTo>
                  <a:lnTo>
                    <a:pt x="1" y="4407"/>
                  </a:lnTo>
                  <a:lnTo>
                    <a:pt x="500" y="4407"/>
                  </a:lnTo>
                  <a:cubicBezTo>
                    <a:pt x="500" y="4407"/>
                    <a:pt x="1822" y="206"/>
                    <a:pt x="1940" y="162"/>
                  </a:cubicBezTo>
                  <a:lnTo>
                    <a:pt x="1558" y="0"/>
                  </a:ln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43"/>
            <p:cNvSpPr/>
            <p:nvPr/>
          </p:nvSpPr>
          <p:spPr>
            <a:xfrm>
              <a:off x="5194294" y="2970300"/>
              <a:ext cx="48150" cy="110175"/>
            </a:xfrm>
            <a:custGeom>
              <a:avLst/>
              <a:gdLst/>
              <a:ahLst/>
              <a:cxnLst/>
              <a:rect l="l" t="t" r="r" b="b"/>
              <a:pathLst>
                <a:path w="1926" h="4407" extrusionOk="0">
                  <a:moveTo>
                    <a:pt x="368" y="0"/>
                  </a:moveTo>
                  <a:lnTo>
                    <a:pt x="1" y="162"/>
                  </a:lnTo>
                  <a:cubicBezTo>
                    <a:pt x="118" y="206"/>
                    <a:pt x="1426" y="4407"/>
                    <a:pt x="1426" y="4407"/>
                  </a:cubicBezTo>
                  <a:lnTo>
                    <a:pt x="1925" y="440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43"/>
            <p:cNvSpPr/>
            <p:nvPr/>
          </p:nvSpPr>
          <p:spPr>
            <a:xfrm>
              <a:off x="5271775" y="2818425"/>
              <a:ext cx="184350" cy="218725"/>
            </a:xfrm>
            <a:custGeom>
              <a:avLst/>
              <a:gdLst/>
              <a:ahLst/>
              <a:cxnLst/>
              <a:rect l="l" t="t" r="r" b="b"/>
              <a:pathLst>
                <a:path w="7374" h="8749" extrusionOk="0">
                  <a:moveTo>
                    <a:pt x="1045" y="0"/>
                  </a:moveTo>
                  <a:cubicBezTo>
                    <a:pt x="727" y="0"/>
                    <a:pt x="421" y="20"/>
                    <a:pt x="133" y="53"/>
                  </a:cubicBezTo>
                  <a:cubicBezTo>
                    <a:pt x="0" y="362"/>
                    <a:pt x="30" y="803"/>
                    <a:pt x="147" y="1155"/>
                  </a:cubicBezTo>
                  <a:cubicBezTo>
                    <a:pt x="1748" y="1287"/>
                    <a:pt x="2042" y="2066"/>
                    <a:pt x="1983" y="3035"/>
                  </a:cubicBezTo>
                  <a:cubicBezTo>
                    <a:pt x="1910" y="3843"/>
                    <a:pt x="691" y="4166"/>
                    <a:pt x="691" y="4166"/>
                  </a:cubicBezTo>
                  <a:lnTo>
                    <a:pt x="691" y="7838"/>
                  </a:lnTo>
                  <a:lnTo>
                    <a:pt x="1983" y="7838"/>
                  </a:lnTo>
                  <a:lnTo>
                    <a:pt x="1983" y="5811"/>
                  </a:lnTo>
                  <a:cubicBezTo>
                    <a:pt x="1983" y="5811"/>
                    <a:pt x="2447" y="5759"/>
                    <a:pt x="2873" y="5759"/>
                  </a:cubicBezTo>
                  <a:cubicBezTo>
                    <a:pt x="3086" y="5759"/>
                    <a:pt x="3290" y="5772"/>
                    <a:pt x="3423" y="5811"/>
                  </a:cubicBezTo>
                  <a:cubicBezTo>
                    <a:pt x="3819" y="5914"/>
                    <a:pt x="4686" y="8749"/>
                    <a:pt x="4686" y="8749"/>
                  </a:cubicBezTo>
                  <a:lnTo>
                    <a:pt x="7285" y="8749"/>
                  </a:lnTo>
                  <a:cubicBezTo>
                    <a:pt x="7285" y="8749"/>
                    <a:pt x="7374" y="1566"/>
                    <a:pt x="3540" y="421"/>
                  </a:cubicBezTo>
                  <a:cubicBezTo>
                    <a:pt x="2693" y="117"/>
                    <a:pt x="1832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43"/>
            <p:cNvSpPr/>
            <p:nvPr/>
          </p:nvSpPr>
          <p:spPr>
            <a:xfrm>
              <a:off x="5388550" y="3037125"/>
              <a:ext cx="66475" cy="10300"/>
            </a:xfrm>
            <a:custGeom>
              <a:avLst/>
              <a:gdLst/>
              <a:ahLst/>
              <a:cxnLst/>
              <a:rect l="l" t="t" r="r" b="b"/>
              <a:pathLst>
                <a:path w="2659" h="412" extrusionOk="0">
                  <a:moveTo>
                    <a:pt x="0" y="1"/>
                  </a:moveTo>
                  <a:lnTo>
                    <a:pt x="0" y="412"/>
                  </a:lnTo>
                  <a:lnTo>
                    <a:pt x="2659" y="412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43"/>
            <p:cNvSpPr/>
            <p:nvPr/>
          </p:nvSpPr>
          <p:spPr>
            <a:xfrm>
              <a:off x="5248650" y="2958550"/>
              <a:ext cx="84100" cy="21675"/>
            </a:xfrm>
            <a:custGeom>
              <a:avLst/>
              <a:gdLst/>
              <a:ahLst/>
              <a:cxnLst/>
              <a:rect l="l" t="t" r="r" b="b"/>
              <a:pathLst>
                <a:path w="3364" h="867" extrusionOk="0">
                  <a:moveTo>
                    <a:pt x="0" y="0"/>
                  </a:moveTo>
                  <a:cubicBezTo>
                    <a:pt x="382" y="529"/>
                    <a:pt x="999" y="867"/>
                    <a:pt x="1689" y="867"/>
                  </a:cubicBezTo>
                  <a:cubicBezTo>
                    <a:pt x="2379" y="867"/>
                    <a:pt x="2982" y="529"/>
                    <a:pt x="3364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43"/>
            <p:cNvSpPr/>
            <p:nvPr/>
          </p:nvSpPr>
          <p:spPr>
            <a:xfrm>
              <a:off x="5235050" y="3178875"/>
              <a:ext cx="105775" cy="35625"/>
            </a:xfrm>
            <a:custGeom>
              <a:avLst/>
              <a:gdLst/>
              <a:ahLst/>
              <a:cxnLst/>
              <a:rect l="l" t="t" r="r" b="b"/>
              <a:pathLst>
                <a:path w="4231" h="1425" extrusionOk="0">
                  <a:moveTo>
                    <a:pt x="4231" y="0"/>
                  </a:moveTo>
                  <a:lnTo>
                    <a:pt x="1" y="955"/>
                  </a:lnTo>
                  <a:cubicBezTo>
                    <a:pt x="74" y="1249"/>
                    <a:pt x="133" y="1425"/>
                    <a:pt x="133" y="1425"/>
                  </a:cubicBezTo>
                  <a:lnTo>
                    <a:pt x="4172" y="1351"/>
                  </a:lnTo>
                  <a:cubicBezTo>
                    <a:pt x="4172" y="1351"/>
                    <a:pt x="4157" y="646"/>
                    <a:pt x="4231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43"/>
            <p:cNvSpPr/>
            <p:nvPr/>
          </p:nvSpPr>
          <p:spPr>
            <a:xfrm>
              <a:off x="5202750" y="3072000"/>
              <a:ext cx="166350" cy="130750"/>
            </a:xfrm>
            <a:custGeom>
              <a:avLst/>
              <a:gdLst/>
              <a:ahLst/>
              <a:cxnLst/>
              <a:rect l="l" t="t" r="r" b="b"/>
              <a:pathLst>
                <a:path w="6654" h="5230" extrusionOk="0">
                  <a:moveTo>
                    <a:pt x="0" y="1"/>
                  </a:moveTo>
                  <a:cubicBezTo>
                    <a:pt x="132" y="647"/>
                    <a:pt x="367" y="1822"/>
                    <a:pt x="514" y="2380"/>
                  </a:cubicBezTo>
                  <a:cubicBezTo>
                    <a:pt x="764" y="3350"/>
                    <a:pt x="1102" y="4584"/>
                    <a:pt x="1293" y="5230"/>
                  </a:cubicBezTo>
                  <a:lnTo>
                    <a:pt x="5523" y="4275"/>
                  </a:lnTo>
                  <a:cubicBezTo>
                    <a:pt x="5537" y="4128"/>
                    <a:pt x="5552" y="3981"/>
                    <a:pt x="5581" y="3834"/>
                  </a:cubicBezTo>
                  <a:cubicBezTo>
                    <a:pt x="5699" y="3247"/>
                    <a:pt x="6331" y="1161"/>
                    <a:pt x="6624" y="133"/>
                  </a:cubicBezTo>
                  <a:lnTo>
                    <a:pt x="6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43"/>
            <p:cNvSpPr/>
            <p:nvPr/>
          </p:nvSpPr>
          <p:spPr>
            <a:xfrm>
              <a:off x="5191000" y="2960375"/>
              <a:ext cx="199025" cy="75675"/>
            </a:xfrm>
            <a:custGeom>
              <a:avLst/>
              <a:gdLst/>
              <a:ahLst/>
              <a:cxnLst/>
              <a:rect l="l" t="t" r="r" b="b"/>
              <a:pathLst>
                <a:path w="7961" h="3027" extrusionOk="0">
                  <a:moveTo>
                    <a:pt x="367" y="1"/>
                  </a:moveTo>
                  <a:cubicBezTo>
                    <a:pt x="235" y="30"/>
                    <a:pt x="118" y="74"/>
                    <a:pt x="0" y="133"/>
                  </a:cubicBezTo>
                  <a:cubicBezTo>
                    <a:pt x="558" y="1807"/>
                    <a:pt x="2145" y="3027"/>
                    <a:pt x="4010" y="3027"/>
                  </a:cubicBezTo>
                  <a:cubicBezTo>
                    <a:pt x="5831" y="3027"/>
                    <a:pt x="7373" y="1881"/>
                    <a:pt x="7961" y="265"/>
                  </a:cubicBezTo>
                  <a:cubicBezTo>
                    <a:pt x="7843" y="192"/>
                    <a:pt x="7726" y="133"/>
                    <a:pt x="7594" y="74"/>
                  </a:cubicBezTo>
                  <a:cubicBezTo>
                    <a:pt x="7050" y="1543"/>
                    <a:pt x="5640" y="2571"/>
                    <a:pt x="3995" y="2571"/>
                  </a:cubicBezTo>
                  <a:cubicBezTo>
                    <a:pt x="2306" y="2571"/>
                    <a:pt x="881" y="1499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43"/>
            <p:cNvSpPr/>
            <p:nvPr/>
          </p:nvSpPr>
          <p:spPr>
            <a:xfrm>
              <a:off x="5200175" y="2958550"/>
              <a:ext cx="180675" cy="66125"/>
            </a:xfrm>
            <a:custGeom>
              <a:avLst/>
              <a:gdLst/>
              <a:ahLst/>
              <a:cxnLst/>
              <a:rect l="l" t="t" r="r" b="b"/>
              <a:pathLst>
                <a:path w="7227" h="2645" extrusionOk="0">
                  <a:moveTo>
                    <a:pt x="514" y="0"/>
                  </a:moveTo>
                  <a:cubicBezTo>
                    <a:pt x="338" y="0"/>
                    <a:pt x="162" y="30"/>
                    <a:pt x="0" y="74"/>
                  </a:cubicBezTo>
                  <a:cubicBezTo>
                    <a:pt x="514" y="1572"/>
                    <a:pt x="1939" y="2644"/>
                    <a:pt x="3628" y="2644"/>
                  </a:cubicBezTo>
                  <a:cubicBezTo>
                    <a:pt x="5273" y="2644"/>
                    <a:pt x="6683" y="1616"/>
                    <a:pt x="7227" y="147"/>
                  </a:cubicBezTo>
                  <a:cubicBezTo>
                    <a:pt x="6992" y="59"/>
                    <a:pt x="6727" y="0"/>
                    <a:pt x="6463" y="0"/>
                  </a:cubicBezTo>
                  <a:lnTo>
                    <a:pt x="6140" y="0"/>
                  </a:lnTo>
                  <a:cubicBezTo>
                    <a:pt x="5787" y="1043"/>
                    <a:pt x="4803" y="1792"/>
                    <a:pt x="3643" y="1792"/>
                  </a:cubicBezTo>
                  <a:cubicBezTo>
                    <a:pt x="2483" y="1792"/>
                    <a:pt x="1498" y="1043"/>
                    <a:pt x="11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43"/>
            <p:cNvSpPr/>
            <p:nvPr/>
          </p:nvSpPr>
          <p:spPr>
            <a:xfrm>
              <a:off x="5228800" y="2958550"/>
              <a:ext cx="124875" cy="44825"/>
            </a:xfrm>
            <a:custGeom>
              <a:avLst/>
              <a:gdLst/>
              <a:ahLst/>
              <a:cxnLst/>
              <a:rect l="l" t="t" r="r" b="b"/>
              <a:pathLst>
                <a:path w="4995" h="1793" extrusionOk="0">
                  <a:moveTo>
                    <a:pt x="1" y="0"/>
                  </a:moveTo>
                  <a:cubicBezTo>
                    <a:pt x="353" y="1043"/>
                    <a:pt x="1338" y="1792"/>
                    <a:pt x="2498" y="1792"/>
                  </a:cubicBezTo>
                  <a:cubicBezTo>
                    <a:pt x="3658" y="1792"/>
                    <a:pt x="4642" y="1043"/>
                    <a:pt x="4995" y="0"/>
                  </a:cubicBezTo>
                  <a:lnTo>
                    <a:pt x="4701" y="0"/>
                  </a:lnTo>
                  <a:cubicBezTo>
                    <a:pt x="4275" y="779"/>
                    <a:pt x="3453" y="1308"/>
                    <a:pt x="2498" y="1308"/>
                  </a:cubicBezTo>
                  <a:cubicBezTo>
                    <a:pt x="1543" y="1308"/>
                    <a:pt x="721" y="779"/>
                    <a:pt x="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43"/>
            <p:cNvSpPr/>
            <p:nvPr/>
          </p:nvSpPr>
          <p:spPr>
            <a:xfrm>
              <a:off x="5235800" y="2958550"/>
              <a:ext cx="110525" cy="32700"/>
            </a:xfrm>
            <a:custGeom>
              <a:avLst/>
              <a:gdLst/>
              <a:ahLst/>
              <a:cxnLst/>
              <a:rect l="l" t="t" r="r" b="b"/>
              <a:pathLst>
                <a:path w="4421" h="1308" extrusionOk="0">
                  <a:moveTo>
                    <a:pt x="0" y="0"/>
                  </a:moveTo>
                  <a:cubicBezTo>
                    <a:pt x="441" y="779"/>
                    <a:pt x="1263" y="1308"/>
                    <a:pt x="2218" y="1308"/>
                  </a:cubicBezTo>
                  <a:cubicBezTo>
                    <a:pt x="3173" y="1308"/>
                    <a:pt x="3995" y="779"/>
                    <a:pt x="4421" y="0"/>
                  </a:cubicBezTo>
                  <a:lnTo>
                    <a:pt x="3878" y="0"/>
                  </a:lnTo>
                  <a:cubicBezTo>
                    <a:pt x="3496" y="529"/>
                    <a:pt x="2893" y="867"/>
                    <a:pt x="2203" y="867"/>
                  </a:cubicBezTo>
                  <a:cubicBezTo>
                    <a:pt x="1513" y="867"/>
                    <a:pt x="896" y="529"/>
                    <a:pt x="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43"/>
            <p:cNvSpPr/>
            <p:nvPr/>
          </p:nvSpPr>
          <p:spPr>
            <a:xfrm>
              <a:off x="5290500" y="2922575"/>
              <a:ext cx="44450" cy="107600"/>
            </a:xfrm>
            <a:custGeom>
              <a:avLst/>
              <a:gdLst/>
              <a:ahLst/>
              <a:cxnLst/>
              <a:rect l="l" t="t" r="r" b="b"/>
              <a:pathLst>
                <a:path w="1778" h="4304" extrusionOk="0">
                  <a:moveTo>
                    <a:pt x="0" y="0"/>
                  </a:moveTo>
                  <a:lnTo>
                    <a:pt x="0" y="4304"/>
                  </a:lnTo>
                  <a:lnTo>
                    <a:pt x="1778" y="4304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43"/>
            <p:cNvSpPr/>
            <p:nvPr/>
          </p:nvSpPr>
          <p:spPr>
            <a:xfrm>
              <a:off x="5291225" y="3030150"/>
              <a:ext cx="43725" cy="14350"/>
            </a:xfrm>
            <a:custGeom>
              <a:avLst/>
              <a:gdLst/>
              <a:ahLst/>
              <a:cxnLst/>
              <a:rect l="l" t="t" r="r" b="b"/>
              <a:pathLst>
                <a:path w="1749" h="574" extrusionOk="0">
                  <a:moveTo>
                    <a:pt x="1" y="1"/>
                  </a:moveTo>
                  <a:lnTo>
                    <a:pt x="1" y="573"/>
                  </a:lnTo>
                  <a:lnTo>
                    <a:pt x="1749" y="573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43"/>
            <p:cNvSpPr/>
            <p:nvPr/>
          </p:nvSpPr>
          <p:spPr>
            <a:xfrm>
              <a:off x="5215600" y="2920725"/>
              <a:ext cx="44450" cy="109450"/>
            </a:xfrm>
            <a:custGeom>
              <a:avLst/>
              <a:gdLst/>
              <a:ahLst/>
              <a:cxnLst/>
              <a:rect l="l" t="t" r="r" b="b"/>
              <a:pathLst>
                <a:path w="1778" h="4378" extrusionOk="0">
                  <a:moveTo>
                    <a:pt x="1777" y="1"/>
                  </a:moveTo>
                  <a:cubicBezTo>
                    <a:pt x="1777" y="1"/>
                    <a:pt x="0" y="382"/>
                    <a:pt x="0" y="1513"/>
                  </a:cubicBezTo>
                  <a:lnTo>
                    <a:pt x="0" y="4378"/>
                  </a:lnTo>
                  <a:lnTo>
                    <a:pt x="1777" y="4378"/>
                  </a:lnTo>
                  <a:lnTo>
                    <a:pt x="1777" y="1719"/>
                  </a:lnTo>
                  <a:lnTo>
                    <a:pt x="1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43"/>
            <p:cNvSpPr/>
            <p:nvPr/>
          </p:nvSpPr>
          <p:spPr>
            <a:xfrm>
              <a:off x="5216325" y="3030150"/>
              <a:ext cx="43725" cy="14350"/>
            </a:xfrm>
            <a:custGeom>
              <a:avLst/>
              <a:gdLst/>
              <a:ahLst/>
              <a:cxnLst/>
              <a:rect l="l" t="t" r="r" b="b"/>
              <a:pathLst>
                <a:path w="1749" h="574" extrusionOk="0">
                  <a:moveTo>
                    <a:pt x="1" y="1"/>
                  </a:moveTo>
                  <a:lnTo>
                    <a:pt x="1" y="573"/>
                  </a:lnTo>
                  <a:lnTo>
                    <a:pt x="1748" y="57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43"/>
            <p:cNvSpPr/>
            <p:nvPr/>
          </p:nvSpPr>
          <p:spPr>
            <a:xfrm>
              <a:off x="5216325" y="3044475"/>
              <a:ext cx="43725" cy="7375"/>
            </a:xfrm>
            <a:custGeom>
              <a:avLst/>
              <a:gdLst/>
              <a:ahLst/>
              <a:cxnLst/>
              <a:rect l="l" t="t" r="r" b="b"/>
              <a:pathLst>
                <a:path w="1749" h="295" extrusionOk="0">
                  <a:moveTo>
                    <a:pt x="1" y="0"/>
                  </a:moveTo>
                  <a:lnTo>
                    <a:pt x="1" y="294"/>
                  </a:lnTo>
                  <a:lnTo>
                    <a:pt x="1748" y="29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43"/>
            <p:cNvSpPr/>
            <p:nvPr/>
          </p:nvSpPr>
          <p:spPr>
            <a:xfrm>
              <a:off x="5291225" y="3044475"/>
              <a:ext cx="43725" cy="7375"/>
            </a:xfrm>
            <a:custGeom>
              <a:avLst/>
              <a:gdLst/>
              <a:ahLst/>
              <a:cxnLst/>
              <a:rect l="l" t="t" r="r" b="b"/>
              <a:pathLst>
                <a:path w="1749" h="295" extrusionOk="0">
                  <a:moveTo>
                    <a:pt x="1" y="0"/>
                  </a:moveTo>
                  <a:lnTo>
                    <a:pt x="1" y="294"/>
                  </a:lnTo>
                  <a:lnTo>
                    <a:pt x="1749" y="294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43"/>
            <p:cNvSpPr/>
            <p:nvPr/>
          </p:nvSpPr>
          <p:spPr>
            <a:xfrm>
              <a:off x="5038250" y="3115700"/>
              <a:ext cx="128525" cy="78975"/>
            </a:xfrm>
            <a:custGeom>
              <a:avLst/>
              <a:gdLst/>
              <a:ahLst/>
              <a:cxnLst/>
              <a:rect l="l" t="t" r="r" b="b"/>
              <a:pathLst>
                <a:path w="5141" h="3159" extrusionOk="0">
                  <a:moveTo>
                    <a:pt x="4671" y="1"/>
                  </a:moveTo>
                  <a:cubicBezTo>
                    <a:pt x="4494" y="15"/>
                    <a:pt x="3628" y="133"/>
                    <a:pt x="2438" y="720"/>
                  </a:cubicBezTo>
                  <a:cubicBezTo>
                    <a:pt x="1102" y="1367"/>
                    <a:pt x="0" y="2189"/>
                    <a:pt x="0" y="2189"/>
                  </a:cubicBezTo>
                  <a:lnTo>
                    <a:pt x="397" y="3159"/>
                  </a:lnTo>
                  <a:cubicBezTo>
                    <a:pt x="397" y="3159"/>
                    <a:pt x="4039" y="2277"/>
                    <a:pt x="5067" y="1837"/>
                  </a:cubicBezTo>
                  <a:cubicBezTo>
                    <a:pt x="5097" y="1822"/>
                    <a:pt x="5126" y="1807"/>
                    <a:pt x="5141" y="1807"/>
                  </a:cubicBezTo>
                  <a:cubicBezTo>
                    <a:pt x="4847" y="1264"/>
                    <a:pt x="4715" y="618"/>
                    <a:pt x="4671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43"/>
            <p:cNvSpPr/>
            <p:nvPr/>
          </p:nvSpPr>
          <p:spPr>
            <a:xfrm>
              <a:off x="5297475" y="2930275"/>
              <a:ext cx="4075" cy="99900"/>
            </a:xfrm>
            <a:custGeom>
              <a:avLst/>
              <a:gdLst/>
              <a:ahLst/>
              <a:cxnLst/>
              <a:rect l="l" t="t" r="r" b="b"/>
              <a:pathLst>
                <a:path w="163" h="3996" extrusionOk="0">
                  <a:moveTo>
                    <a:pt x="1" y="0"/>
                  </a:moveTo>
                  <a:lnTo>
                    <a:pt x="1" y="3996"/>
                  </a:lnTo>
                  <a:lnTo>
                    <a:pt x="162" y="399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43"/>
            <p:cNvSpPr/>
            <p:nvPr/>
          </p:nvSpPr>
          <p:spPr>
            <a:xfrm>
              <a:off x="5311050" y="2930275"/>
              <a:ext cx="4450" cy="99900"/>
            </a:xfrm>
            <a:custGeom>
              <a:avLst/>
              <a:gdLst/>
              <a:ahLst/>
              <a:cxnLst/>
              <a:rect l="l" t="t" r="r" b="b"/>
              <a:pathLst>
                <a:path w="178" h="3996" extrusionOk="0">
                  <a:moveTo>
                    <a:pt x="1" y="0"/>
                  </a:moveTo>
                  <a:lnTo>
                    <a:pt x="1" y="3996"/>
                  </a:lnTo>
                  <a:lnTo>
                    <a:pt x="177" y="399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43"/>
            <p:cNvSpPr/>
            <p:nvPr/>
          </p:nvSpPr>
          <p:spPr>
            <a:xfrm>
              <a:off x="5325750" y="2930275"/>
              <a:ext cx="4425" cy="99900"/>
            </a:xfrm>
            <a:custGeom>
              <a:avLst/>
              <a:gdLst/>
              <a:ahLst/>
              <a:cxnLst/>
              <a:rect l="l" t="t" r="r" b="b"/>
              <a:pathLst>
                <a:path w="177" h="3996" extrusionOk="0">
                  <a:moveTo>
                    <a:pt x="0" y="0"/>
                  </a:moveTo>
                  <a:lnTo>
                    <a:pt x="0" y="3996"/>
                  </a:lnTo>
                  <a:lnTo>
                    <a:pt x="177" y="3996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43"/>
            <p:cNvSpPr/>
            <p:nvPr/>
          </p:nvSpPr>
          <p:spPr>
            <a:xfrm>
              <a:off x="5221475" y="2958550"/>
              <a:ext cx="4425" cy="71625"/>
            </a:xfrm>
            <a:custGeom>
              <a:avLst/>
              <a:gdLst/>
              <a:ahLst/>
              <a:cxnLst/>
              <a:rect l="l" t="t" r="r" b="b"/>
              <a:pathLst>
                <a:path w="177" h="2865" extrusionOk="0">
                  <a:moveTo>
                    <a:pt x="0" y="0"/>
                  </a:moveTo>
                  <a:lnTo>
                    <a:pt x="0" y="2865"/>
                  </a:lnTo>
                  <a:lnTo>
                    <a:pt x="176" y="286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43"/>
            <p:cNvSpPr/>
            <p:nvPr/>
          </p:nvSpPr>
          <p:spPr>
            <a:xfrm>
              <a:off x="5235425" y="2958550"/>
              <a:ext cx="4050" cy="71625"/>
            </a:xfrm>
            <a:custGeom>
              <a:avLst/>
              <a:gdLst/>
              <a:ahLst/>
              <a:cxnLst/>
              <a:rect l="l" t="t" r="r" b="b"/>
              <a:pathLst>
                <a:path w="162" h="2865" extrusionOk="0">
                  <a:moveTo>
                    <a:pt x="0" y="0"/>
                  </a:moveTo>
                  <a:lnTo>
                    <a:pt x="0" y="2865"/>
                  </a:lnTo>
                  <a:lnTo>
                    <a:pt x="162" y="28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43"/>
            <p:cNvSpPr/>
            <p:nvPr/>
          </p:nvSpPr>
          <p:spPr>
            <a:xfrm>
              <a:off x="5249750" y="2958550"/>
              <a:ext cx="4425" cy="71625"/>
            </a:xfrm>
            <a:custGeom>
              <a:avLst/>
              <a:gdLst/>
              <a:ahLst/>
              <a:cxnLst/>
              <a:rect l="l" t="t" r="r" b="b"/>
              <a:pathLst>
                <a:path w="177" h="2865" extrusionOk="0">
                  <a:moveTo>
                    <a:pt x="0" y="0"/>
                  </a:moveTo>
                  <a:lnTo>
                    <a:pt x="0" y="2865"/>
                  </a:lnTo>
                  <a:lnTo>
                    <a:pt x="176" y="2865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43"/>
            <p:cNvSpPr/>
            <p:nvPr/>
          </p:nvSpPr>
          <p:spPr>
            <a:xfrm>
              <a:off x="5235425" y="3167850"/>
              <a:ext cx="110175" cy="56200"/>
            </a:xfrm>
            <a:custGeom>
              <a:avLst/>
              <a:gdLst/>
              <a:ahLst/>
              <a:cxnLst/>
              <a:rect l="l" t="t" r="r" b="b"/>
              <a:pathLst>
                <a:path w="4407" h="2248" extrusionOk="0">
                  <a:moveTo>
                    <a:pt x="4274" y="0"/>
                  </a:moveTo>
                  <a:lnTo>
                    <a:pt x="0" y="1425"/>
                  </a:lnTo>
                  <a:lnTo>
                    <a:pt x="15" y="2248"/>
                  </a:lnTo>
                  <a:lnTo>
                    <a:pt x="4407" y="1249"/>
                  </a:lnTo>
                  <a:lnTo>
                    <a:pt x="42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43"/>
            <p:cNvSpPr/>
            <p:nvPr/>
          </p:nvSpPr>
          <p:spPr>
            <a:xfrm>
              <a:off x="5235425" y="3192825"/>
              <a:ext cx="113125" cy="34525"/>
            </a:xfrm>
            <a:custGeom>
              <a:avLst/>
              <a:gdLst/>
              <a:ahLst/>
              <a:cxnLst/>
              <a:rect l="l" t="t" r="r" b="b"/>
              <a:pathLst>
                <a:path w="4525" h="1381" extrusionOk="0">
                  <a:moveTo>
                    <a:pt x="4392" y="0"/>
                  </a:moveTo>
                  <a:lnTo>
                    <a:pt x="15" y="1116"/>
                  </a:lnTo>
                  <a:lnTo>
                    <a:pt x="0" y="1381"/>
                  </a:lnTo>
                  <a:lnTo>
                    <a:pt x="4524" y="45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43"/>
            <p:cNvSpPr/>
            <p:nvPr/>
          </p:nvSpPr>
          <p:spPr>
            <a:xfrm>
              <a:off x="5235425" y="3174100"/>
              <a:ext cx="107975" cy="37475"/>
            </a:xfrm>
            <a:custGeom>
              <a:avLst/>
              <a:gdLst/>
              <a:ahLst/>
              <a:cxnLst/>
              <a:rect l="l" t="t" r="r" b="b"/>
              <a:pathLst>
                <a:path w="4319" h="1499" extrusionOk="0">
                  <a:moveTo>
                    <a:pt x="4304" y="0"/>
                  </a:moveTo>
                  <a:lnTo>
                    <a:pt x="0" y="1337"/>
                  </a:lnTo>
                  <a:lnTo>
                    <a:pt x="0" y="1498"/>
                  </a:lnTo>
                  <a:lnTo>
                    <a:pt x="4319" y="176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43"/>
            <p:cNvSpPr/>
            <p:nvPr/>
          </p:nvSpPr>
          <p:spPr>
            <a:xfrm>
              <a:off x="5369450" y="3072000"/>
              <a:ext cx="51425" cy="5175"/>
            </a:xfrm>
            <a:custGeom>
              <a:avLst/>
              <a:gdLst/>
              <a:ahLst/>
              <a:cxnLst/>
              <a:rect l="l" t="t" r="r" b="b"/>
              <a:pathLst>
                <a:path w="2057" h="207" extrusionOk="0">
                  <a:moveTo>
                    <a:pt x="0" y="1"/>
                  </a:moveTo>
                  <a:lnTo>
                    <a:pt x="44" y="207"/>
                  </a:lnTo>
                  <a:lnTo>
                    <a:pt x="2057" y="207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43"/>
            <p:cNvSpPr/>
            <p:nvPr/>
          </p:nvSpPr>
          <p:spPr>
            <a:xfrm>
              <a:off x="5370550" y="3077150"/>
              <a:ext cx="51050" cy="25000"/>
            </a:xfrm>
            <a:custGeom>
              <a:avLst/>
              <a:gdLst/>
              <a:ahLst/>
              <a:cxnLst/>
              <a:rect l="l" t="t" r="r" b="b"/>
              <a:pathLst>
                <a:path w="2042" h="1000" extrusionOk="0">
                  <a:moveTo>
                    <a:pt x="0" y="1"/>
                  </a:moveTo>
                  <a:lnTo>
                    <a:pt x="177" y="999"/>
                  </a:lnTo>
                  <a:lnTo>
                    <a:pt x="2042" y="999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43"/>
            <p:cNvSpPr/>
            <p:nvPr/>
          </p:nvSpPr>
          <p:spPr>
            <a:xfrm>
              <a:off x="5408725" y="3072000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192" y="132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43"/>
            <p:cNvSpPr/>
            <p:nvPr/>
          </p:nvSpPr>
          <p:spPr>
            <a:xfrm>
              <a:off x="5393675" y="3072000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192" y="132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43"/>
            <p:cNvSpPr/>
            <p:nvPr/>
          </p:nvSpPr>
          <p:spPr>
            <a:xfrm>
              <a:off x="5378250" y="3072000"/>
              <a:ext cx="5175" cy="33075"/>
            </a:xfrm>
            <a:custGeom>
              <a:avLst/>
              <a:gdLst/>
              <a:ahLst/>
              <a:cxnLst/>
              <a:rect l="l" t="t" r="r" b="b"/>
              <a:pathLst>
                <a:path w="207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206" y="132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43"/>
            <p:cNvSpPr/>
            <p:nvPr/>
          </p:nvSpPr>
          <p:spPr>
            <a:xfrm>
              <a:off x="5374950" y="3102125"/>
              <a:ext cx="46650" cy="5150"/>
            </a:xfrm>
            <a:custGeom>
              <a:avLst/>
              <a:gdLst/>
              <a:ahLst/>
              <a:cxnLst/>
              <a:rect l="l" t="t" r="r" b="b"/>
              <a:pathLst>
                <a:path w="1866" h="206" extrusionOk="0">
                  <a:moveTo>
                    <a:pt x="1" y="0"/>
                  </a:moveTo>
                  <a:lnTo>
                    <a:pt x="45" y="206"/>
                  </a:lnTo>
                  <a:lnTo>
                    <a:pt x="1866" y="206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43"/>
            <p:cNvSpPr/>
            <p:nvPr/>
          </p:nvSpPr>
          <p:spPr>
            <a:xfrm>
              <a:off x="5140675" y="3072000"/>
              <a:ext cx="59525" cy="5175"/>
            </a:xfrm>
            <a:custGeom>
              <a:avLst/>
              <a:gdLst/>
              <a:ahLst/>
              <a:cxnLst/>
              <a:rect l="l" t="t" r="r" b="b"/>
              <a:pathLst>
                <a:path w="2381" h="207" extrusionOk="0">
                  <a:moveTo>
                    <a:pt x="45" y="1"/>
                  </a:moveTo>
                  <a:lnTo>
                    <a:pt x="1" y="207"/>
                  </a:lnTo>
                  <a:lnTo>
                    <a:pt x="2336" y="207"/>
                  </a:lnTo>
                  <a:lnTo>
                    <a:pt x="2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43"/>
            <p:cNvSpPr/>
            <p:nvPr/>
          </p:nvSpPr>
          <p:spPr>
            <a:xfrm>
              <a:off x="5137025" y="3077150"/>
              <a:ext cx="62075" cy="25000"/>
            </a:xfrm>
            <a:custGeom>
              <a:avLst/>
              <a:gdLst/>
              <a:ahLst/>
              <a:cxnLst/>
              <a:rect l="l" t="t" r="r" b="b"/>
              <a:pathLst>
                <a:path w="2483" h="1000" extrusionOk="0">
                  <a:moveTo>
                    <a:pt x="147" y="1"/>
                  </a:moveTo>
                  <a:lnTo>
                    <a:pt x="0" y="999"/>
                  </a:lnTo>
                  <a:lnTo>
                    <a:pt x="2188" y="999"/>
                  </a:lnTo>
                  <a:lnTo>
                    <a:pt x="2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43"/>
            <p:cNvSpPr/>
            <p:nvPr/>
          </p:nvSpPr>
          <p:spPr>
            <a:xfrm>
              <a:off x="5181075" y="3072000"/>
              <a:ext cx="5175" cy="33075"/>
            </a:xfrm>
            <a:custGeom>
              <a:avLst/>
              <a:gdLst/>
              <a:ahLst/>
              <a:cxnLst/>
              <a:rect l="l" t="t" r="r" b="b"/>
              <a:pathLst>
                <a:path w="207" h="1323" extrusionOk="0">
                  <a:moveTo>
                    <a:pt x="1" y="1"/>
                  </a:moveTo>
                  <a:lnTo>
                    <a:pt x="1" y="1323"/>
                  </a:lnTo>
                  <a:lnTo>
                    <a:pt x="206" y="132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43"/>
            <p:cNvSpPr/>
            <p:nvPr/>
          </p:nvSpPr>
          <p:spPr>
            <a:xfrm>
              <a:off x="5166025" y="3072000"/>
              <a:ext cx="5150" cy="33075"/>
            </a:xfrm>
            <a:custGeom>
              <a:avLst/>
              <a:gdLst/>
              <a:ahLst/>
              <a:cxnLst/>
              <a:rect l="l" t="t" r="r" b="b"/>
              <a:pathLst>
                <a:path w="206" h="1323" extrusionOk="0">
                  <a:moveTo>
                    <a:pt x="0" y="1"/>
                  </a:moveTo>
                  <a:lnTo>
                    <a:pt x="0" y="1323"/>
                  </a:lnTo>
                  <a:lnTo>
                    <a:pt x="206" y="132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43"/>
            <p:cNvSpPr/>
            <p:nvPr/>
          </p:nvSpPr>
          <p:spPr>
            <a:xfrm>
              <a:off x="4949000" y="3227325"/>
              <a:ext cx="305175" cy="374500"/>
            </a:xfrm>
            <a:custGeom>
              <a:avLst/>
              <a:gdLst/>
              <a:ahLst/>
              <a:cxnLst/>
              <a:rect l="l" t="t" r="r" b="b"/>
              <a:pathLst>
                <a:path w="12207" h="14980" extrusionOk="0">
                  <a:moveTo>
                    <a:pt x="11751" y="1"/>
                  </a:moveTo>
                  <a:cubicBezTo>
                    <a:pt x="11751" y="1"/>
                    <a:pt x="9489" y="427"/>
                    <a:pt x="6464" y="1793"/>
                  </a:cubicBezTo>
                  <a:cubicBezTo>
                    <a:pt x="4818" y="2527"/>
                    <a:pt x="5024" y="4422"/>
                    <a:pt x="4936" y="4965"/>
                  </a:cubicBezTo>
                  <a:cubicBezTo>
                    <a:pt x="4833" y="5523"/>
                    <a:pt x="4818" y="7051"/>
                    <a:pt x="4686" y="7932"/>
                  </a:cubicBezTo>
                  <a:cubicBezTo>
                    <a:pt x="4539" y="8799"/>
                    <a:pt x="4304" y="11310"/>
                    <a:pt x="4084" y="11942"/>
                  </a:cubicBezTo>
                  <a:cubicBezTo>
                    <a:pt x="3849" y="12588"/>
                    <a:pt x="3453" y="13176"/>
                    <a:pt x="2527" y="13499"/>
                  </a:cubicBezTo>
                  <a:cubicBezTo>
                    <a:pt x="2043" y="13675"/>
                    <a:pt x="1308" y="14116"/>
                    <a:pt x="794" y="14233"/>
                  </a:cubicBezTo>
                  <a:cubicBezTo>
                    <a:pt x="711" y="14252"/>
                    <a:pt x="633" y="14258"/>
                    <a:pt x="559" y="14258"/>
                  </a:cubicBezTo>
                  <a:cubicBezTo>
                    <a:pt x="449" y="14258"/>
                    <a:pt x="350" y="14245"/>
                    <a:pt x="267" y="14245"/>
                  </a:cubicBezTo>
                  <a:cubicBezTo>
                    <a:pt x="102" y="14245"/>
                    <a:pt x="1" y="14296"/>
                    <a:pt x="1" y="14600"/>
                  </a:cubicBezTo>
                  <a:cubicBezTo>
                    <a:pt x="1" y="14841"/>
                    <a:pt x="317" y="14908"/>
                    <a:pt x="754" y="14908"/>
                  </a:cubicBezTo>
                  <a:cubicBezTo>
                    <a:pt x="1301" y="14908"/>
                    <a:pt x="2038" y="14803"/>
                    <a:pt x="2577" y="14803"/>
                  </a:cubicBezTo>
                  <a:cubicBezTo>
                    <a:pt x="2631" y="14803"/>
                    <a:pt x="2683" y="14804"/>
                    <a:pt x="2733" y="14806"/>
                  </a:cubicBezTo>
                  <a:cubicBezTo>
                    <a:pt x="3472" y="14840"/>
                    <a:pt x="4308" y="14980"/>
                    <a:pt x="4873" y="14980"/>
                  </a:cubicBezTo>
                  <a:cubicBezTo>
                    <a:pt x="5038" y="14980"/>
                    <a:pt x="5179" y="14968"/>
                    <a:pt x="5288" y="14938"/>
                  </a:cubicBezTo>
                  <a:cubicBezTo>
                    <a:pt x="5788" y="14791"/>
                    <a:pt x="5993" y="14468"/>
                    <a:pt x="5964" y="14042"/>
                  </a:cubicBezTo>
                  <a:cubicBezTo>
                    <a:pt x="5935" y="13499"/>
                    <a:pt x="5538" y="13469"/>
                    <a:pt x="5700" y="12456"/>
                  </a:cubicBezTo>
                  <a:cubicBezTo>
                    <a:pt x="5817" y="11722"/>
                    <a:pt x="6919" y="8608"/>
                    <a:pt x="7213" y="7741"/>
                  </a:cubicBezTo>
                  <a:cubicBezTo>
                    <a:pt x="7506" y="6875"/>
                    <a:pt x="7389" y="4951"/>
                    <a:pt x="7506" y="4701"/>
                  </a:cubicBezTo>
                  <a:cubicBezTo>
                    <a:pt x="7874" y="3820"/>
                    <a:pt x="12206" y="3717"/>
                    <a:pt x="12206" y="3717"/>
                  </a:cubicBezTo>
                  <a:lnTo>
                    <a:pt x="11751" y="1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43"/>
            <p:cNvSpPr/>
            <p:nvPr/>
          </p:nvSpPr>
          <p:spPr>
            <a:xfrm>
              <a:off x="5055500" y="3498700"/>
              <a:ext cx="47400" cy="4800"/>
            </a:xfrm>
            <a:custGeom>
              <a:avLst/>
              <a:gdLst/>
              <a:ahLst/>
              <a:cxnLst/>
              <a:rect l="l" t="t" r="r" b="b"/>
              <a:pathLst>
                <a:path w="1896" h="192" extrusionOk="0">
                  <a:moveTo>
                    <a:pt x="44" y="0"/>
                  </a:moveTo>
                  <a:lnTo>
                    <a:pt x="0" y="191"/>
                  </a:lnTo>
                  <a:lnTo>
                    <a:pt x="1822" y="19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43"/>
            <p:cNvSpPr/>
            <p:nvPr/>
          </p:nvSpPr>
          <p:spPr>
            <a:xfrm>
              <a:off x="5050000" y="3503475"/>
              <a:ext cx="51050" cy="25350"/>
            </a:xfrm>
            <a:custGeom>
              <a:avLst/>
              <a:gdLst/>
              <a:ahLst/>
              <a:cxnLst/>
              <a:rect l="l" t="t" r="r" b="b"/>
              <a:pathLst>
                <a:path w="2042" h="1014" extrusionOk="0">
                  <a:moveTo>
                    <a:pt x="220" y="0"/>
                  </a:moveTo>
                  <a:lnTo>
                    <a:pt x="0" y="1013"/>
                  </a:lnTo>
                  <a:lnTo>
                    <a:pt x="1748" y="1013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43"/>
            <p:cNvSpPr/>
            <p:nvPr/>
          </p:nvSpPr>
          <p:spPr>
            <a:xfrm>
              <a:off x="5047775" y="3528800"/>
              <a:ext cx="45925" cy="4800"/>
            </a:xfrm>
            <a:custGeom>
              <a:avLst/>
              <a:gdLst/>
              <a:ahLst/>
              <a:cxnLst/>
              <a:rect l="l" t="t" r="r" b="b"/>
              <a:pathLst>
                <a:path w="1837" h="192" extrusionOk="0">
                  <a:moveTo>
                    <a:pt x="89" y="0"/>
                  </a:moveTo>
                  <a:lnTo>
                    <a:pt x="1" y="191"/>
                  </a:lnTo>
                  <a:lnTo>
                    <a:pt x="1793" y="191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43"/>
            <p:cNvSpPr/>
            <p:nvPr/>
          </p:nvSpPr>
          <p:spPr>
            <a:xfrm>
              <a:off x="5086700" y="3499425"/>
              <a:ext cx="5175" cy="33075"/>
            </a:xfrm>
            <a:custGeom>
              <a:avLst/>
              <a:gdLst/>
              <a:ahLst/>
              <a:cxnLst/>
              <a:rect l="l" t="t" r="r" b="b"/>
              <a:pathLst>
                <a:path w="207" h="1323" extrusionOk="0">
                  <a:moveTo>
                    <a:pt x="1" y="0"/>
                  </a:moveTo>
                  <a:lnTo>
                    <a:pt x="1" y="1322"/>
                  </a:lnTo>
                  <a:lnTo>
                    <a:pt x="206" y="132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43"/>
            <p:cNvSpPr/>
            <p:nvPr/>
          </p:nvSpPr>
          <p:spPr>
            <a:xfrm>
              <a:off x="5057325" y="3499425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0"/>
                  </a:moveTo>
                  <a:lnTo>
                    <a:pt x="1" y="1322"/>
                  </a:lnTo>
                  <a:lnTo>
                    <a:pt x="192" y="132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43"/>
            <p:cNvSpPr/>
            <p:nvPr/>
          </p:nvSpPr>
          <p:spPr>
            <a:xfrm>
              <a:off x="5072375" y="3499425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1" y="0"/>
                  </a:moveTo>
                  <a:lnTo>
                    <a:pt x="1" y="1322"/>
                  </a:lnTo>
                  <a:lnTo>
                    <a:pt x="192" y="132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43"/>
            <p:cNvSpPr/>
            <p:nvPr/>
          </p:nvSpPr>
          <p:spPr>
            <a:xfrm>
              <a:off x="5149125" y="3204200"/>
              <a:ext cx="227700" cy="130000"/>
            </a:xfrm>
            <a:custGeom>
              <a:avLst/>
              <a:gdLst/>
              <a:ahLst/>
              <a:cxnLst/>
              <a:rect l="l" t="t" r="r" b="b"/>
              <a:pathLst>
                <a:path w="9108" h="5200" extrusionOk="0">
                  <a:moveTo>
                    <a:pt x="7976" y="1"/>
                  </a:moveTo>
                  <a:cubicBezTo>
                    <a:pt x="6551" y="162"/>
                    <a:pt x="3452" y="926"/>
                    <a:pt x="3452" y="926"/>
                  </a:cubicBezTo>
                  <a:lnTo>
                    <a:pt x="1" y="5200"/>
                  </a:lnTo>
                  <a:lnTo>
                    <a:pt x="7330" y="5200"/>
                  </a:lnTo>
                  <a:cubicBezTo>
                    <a:pt x="8476" y="5200"/>
                    <a:pt x="8872" y="4025"/>
                    <a:pt x="8960" y="3364"/>
                  </a:cubicBezTo>
                  <a:cubicBezTo>
                    <a:pt x="9107" y="2336"/>
                    <a:pt x="8843" y="1528"/>
                    <a:pt x="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43"/>
            <p:cNvSpPr/>
            <p:nvPr/>
          </p:nvSpPr>
          <p:spPr>
            <a:xfrm>
              <a:off x="5150975" y="3072000"/>
              <a:ext cx="4800" cy="33075"/>
            </a:xfrm>
            <a:custGeom>
              <a:avLst/>
              <a:gdLst/>
              <a:ahLst/>
              <a:cxnLst/>
              <a:rect l="l" t="t" r="r" b="b"/>
              <a:pathLst>
                <a:path w="192" h="1323" extrusionOk="0">
                  <a:moveTo>
                    <a:pt x="0" y="1"/>
                  </a:moveTo>
                  <a:lnTo>
                    <a:pt x="0" y="1323"/>
                  </a:lnTo>
                  <a:lnTo>
                    <a:pt x="191" y="1323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43"/>
            <p:cNvSpPr/>
            <p:nvPr/>
          </p:nvSpPr>
          <p:spPr>
            <a:xfrm>
              <a:off x="5135900" y="3102125"/>
              <a:ext cx="55850" cy="5150"/>
            </a:xfrm>
            <a:custGeom>
              <a:avLst/>
              <a:gdLst/>
              <a:ahLst/>
              <a:cxnLst/>
              <a:rect l="l" t="t" r="r" b="b"/>
              <a:pathLst>
                <a:path w="2234" h="206" extrusionOk="0">
                  <a:moveTo>
                    <a:pt x="45" y="0"/>
                  </a:moveTo>
                  <a:lnTo>
                    <a:pt x="1" y="206"/>
                  </a:lnTo>
                  <a:lnTo>
                    <a:pt x="2160" y="206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43"/>
            <p:cNvSpPr/>
            <p:nvPr/>
          </p:nvSpPr>
          <p:spPr>
            <a:xfrm>
              <a:off x="5366150" y="3311425"/>
              <a:ext cx="66850" cy="124125"/>
            </a:xfrm>
            <a:custGeom>
              <a:avLst/>
              <a:gdLst/>
              <a:ahLst/>
              <a:cxnLst/>
              <a:rect l="l" t="t" r="r" b="b"/>
              <a:pathLst>
                <a:path w="2674" h="4965" extrusionOk="0">
                  <a:moveTo>
                    <a:pt x="2042" y="0"/>
                  </a:moveTo>
                  <a:lnTo>
                    <a:pt x="2100" y="397"/>
                  </a:lnTo>
                  <a:cubicBezTo>
                    <a:pt x="2100" y="397"/>
                    <a:pt x="2306" y="779"/>
                    <a:pt x="2306" y="1219"/>
                  </a:cubicBezTo>
                  <a:cubicBezTo>
                    <a:pt x="2306" y="1645"/>
                    <a:pt x="1469" y="2321"/>
                    <a:pt x="1351" y="2424"/>
                  </a:cubicBezTo>
                  <a:lnTo>
                    <a:pt x="1322" y="2424"/>
                  </a:lnTo>
                  <a:cubicBezTo>
                    <a:pt x="1219" y="2321"/>
                    <a:pt x="426" y="1645"/>
                    <a:pt x="426" y="1219"/>
                  </a:cubicBezTo>
                  <a:cubicBezTo>
                    <a:pt x="426" y="779"/>
                    <a:pt x="632" y="397"/>
                    <a:pt x="632" y="397"/>
                  </a:cubicBezTo>
                  <a:lnTo>
                    <a:pt x="617" y="88"/>
                  </a:lnTo>
                  <a:cubicBezTo>
                    <a:pt x="617" y="88"/>
                    <a:pt x="118" y="470"/>
                    <a:pt x="162" y="1234"/>
                  </a:cubicBezTo>
                  <a:cubicBezTo>
                    <a:pt x="191" y="1719"/>
                    <a:pt x="602" y="2159"/>
                    <a:pt x="896" y="2424"/>
                  </a:cubicBezTo>
                  <a:lnTo>
                    <a:pt x="0" y="2424"/>
                  </a:lnTo>
                  <a:lnTo>
                    <a:pt x="0" y="2776"/>
                  </a:lnTo>
                  <a:lnTo>
                    <a:pt x="1160" y="2776"/>
                  </a:lnTo>
                  <a:lnTo>
                    <a:pt x="1160" y="4965"/>
                  </a:lnTo>
                  <a:lnTo>
                    <a:pt x="1513" y="4965"/>
                  </a:lnTo>
                  <a:lnTo>
                    <a:pt x="1513" y="2776"/>
                  </a:lnTo>
                  <a:lnTo>
                    <a:pt x="2673" y="2776"/>
                  </a:lnTo>
                  <a:lnTo>
                    <a:pt x="2673" y="2424"/>
                  </a:lnTo>
                  <a:lnTo>
                    <a:pt x="1792" y="2424"/>
                  </a:lnTo>
                  <a:cubicBezTo>
                    <a:pt x="2100" y="2159"/>
                    <a:pt x="2541" y="1719"/>
                    <a:pt x="2570" y="1234"/>
                  </a:cubicBezTo>
                  <a:cubicBezTo>
                    <a:pt x="2615" y="470"/>
                    <a:pt x="2042" y="0"/>
                    <a:pt x="2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43"/>
            <p:cNvSpPr/>
            <p:nvPr/>
          </p:nvSpPr>
          <p:spPr>
            <a:xfrm>
              <a:off x="5375700" y="3270650"/>
              <a:ext cx="45900" cy="64300"/>
            </a:xfrm>
            <a:custGeom>
              <a:avLst/>
              <a:gdLst/>
              <a:ahLst/>
              <a:cxnLst/>
              <a:rect l="l" t="t" r="r" b="b"/>
              <a:pathLst>
                <a:path w="1836" h="2572" extrusionOk="0">
                  <a:moveTo>
                    <a:pt x="1674" y="1"/>
                  </a:moveTo>
                  <a:lnTo>
                    <a:pt x="705" y="118"/>
                  </a:lnTo>
                  <a:cubicBezTo>
                    <a:pt x="705" y="118"/>
                    <a:pt x="411" y="530"/>
                    <a:pt x="206" y="970"/>
                  </a:cubicBezTo>
                  <a:cubicBezTo>
                    <a:pt x="0" y="1426"/>
                    <a:pt x="162" y="1426"/>
                    <a:pt x="147" y="1954"/>
                  </a:cubicBezTo>
                  <a:cubicBezTo>
                    <a:pt x="147" y="2043"/>
                    <a:pt x="147" y="2101"/>
                    <a:pt x="147" y="2175"/>
                  </a:cubicBezTo>
                  <a:cubicBezTo>
                    <a:pt x="132" y="2395"/>
                    <a:pt x="323" y="2571"/>
                    <a:pt x="543" y="2571"/>
                  </a:cubicBezTo>
                  <a:lnTo>
                    <a:pt x="1307" y="2571"/>
                  </a:lnTo>
                  <a:cubicBezTo>
                    <a:pt x="1601" y="2571"/>
                    <a:pt x="1836" y="2322"/>
                    <a:pt x="1807" y="2028"/>
                  </a:cubicBezTo>
                  <a:lnTo>
                    <a:pt x="1674" y="1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43"/>
            <p:cNvSpPr/>
            <p:nvPr/>
          </p:nvSpPr>
          <p:spPr>
            <a:xfrm>
              <a:off x="4987200" y="3156475"/>
              <a:ext cx="68325" cy="47625"/>
            </a:xfrm>
            <a:custGeom>
              <a:avLst/>
              <a:gdLst/>
              <a:ahLst/>
              <a:cxnLst/>
              <a:rect l="l" t="t" r="r" b="b"/>
              <a:pathLst>
                <a:path w="2733" h="1905" extrusionOk="0">
                  <a:moveTo>
                    <a:pt x="1250" y="0"/>
                  </a:moveTo>
                  <a:cubicBezTo>
                    <a:pt x="1029" y="0"/>
                    <a:pt x="1004" y="174"/>
                    <a:pt x="588" y="220"/>
                  </a:cubicBezTo>
                  <a:cubicBezTo>
                    <a:pt x="515" y="235"/>
                    <a:pt x="441" y="250"/>
                    <a:pt x="368" y="250"/>
                  </a:cubicBezTo>
                  <a:cubicBezTo>
                    <a:pt x="147" y="279"/>
                    <a:pt x="0" y="485"/>
                    <a:pt x="30" y="705"/>
                  </a:cubicBezTo>
                  <a:lnTo>
                    <a:pt x="133" y="1454"/>
                  </a:lnTo>
                  <a:cubicBezTo>
                    <a:pt x="172" y="1714"/>
                    <a:pt x="394" y="1905"/>
                    <a:pt x="649" y="1905"/>
                  </a:cubicBezTo>
                  <a:cubicBezTo>
                    <a:pt x="682" y="1905"/>
                    <a:pt x="716" y="1902"/>
                    <a:pt x="750" y="1895"/>
                  </a:cubicBezTo>
                  <a:lnTo>
                    <a:pt x="2732" y="1469"/>
                  </a:lnTo>
                  <a:lnTo>
                    <a:pt x="2380" y="323"/>
                  </a:lnTo>
                  <a:cubicBezTo>
                    <a:pt x="2380" y="323"/>
                    <a:pt x="1954" y="176"/>
                    <a:pt x="1484" y="44"/>
                  </a:cubicBezTo>
                  <a:cubicBezTo>
                    <a:pt x="1384" y="13"/>
                    <a:pt x="1310" y="0"/>
                    <a:pt x="1250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43"/>
            <p:cNvSpPr/>
            <p:nvPr/>
          </p:nvSpPr>
          <p:spPr>
            <a:xfrm>
              <a:off x="4980600" y="2820125"/>
              <a:ext cx="54000" cy="720450"/>
            </a:xfrm>
            <a:custGeom>
              <a:avLst/>
              <a:gdLst/>
              <a:ahLst/>
              <a:cxnLst/>
              <a:rect l="l" t="t" r="r" b="b"/>
              <a:pathLst>
                <a:path w="2160" h="28818" extrusionOk="0">
                  <a:moveTo>
                    <a:pt x="1438" y="0"/>
                  </a:moveTo>
                  <a:cubicBezTo>
                    <a:pt x="1420" y="0"/>
                    <a:pt x="1400" y="5"/>
                    <a:pt x="1381" y="15"/>
                  </a:cubicBezTo>
                  <a:cubicBezTo>
                    <a:pt x="44" y="881"/>
                    <a:pt x="0" y="1748"/>
                    <a:pt x="0" y="1777"/>
                  </a:cubicBezTo>
                  <a:cubicBezTo>
                    <a:pt x="0" y="1792"/>
                    <a:pt x="0" y="1792"/>
                    <a:pt x="0" y="1807"/>
                  </a:cubicBezTo>
                  <a:cubicBezTo>
                    <a:pt x="0" y="1821"/>
                    <a:pt x="0" y="1821"/>
                    <a:pt x="0" y="1836"/>
                  </a:cubicBezTo>
                  <a:lnTo>
                    <a:pt x="0" y="2952"/>
                  </a:lnTo>
                  <a:lnTo>
                    <a:pt x="220" y="2952"/>
                  </a:lnTo>
                  <a:lnTo>
                    <a:pt x="220" y="1836"/>
                  </a:lnTo>
                  <a:cubicBezTo>
                    <a:pt x="220" y="1528"/>
                    <a:pt x="470" y="1278"/>
                    <a:pt x="779" y="1278"/>
                  </a:cubicBezTo>
                  <a:cubicBezTo>
                    <a:pt x="1087" y="1278"/>
                    <a:pt x="1337" y="1528"/>
                    <a:pt x="1337" y="1836"/>
                  </a:cubicBezTo>
                  <a:lnTo>
                    <a:pt x="1337" y="26820"/>
                  </a:lnTo>
                  <a:cubicBezTo>
                    <a:pt x="1058" y="26864"/>
                    <a:pt x="749" y="27128"/>
                    <a:pt x="734" y="27760"/>
                  </a:cubicBezTo>
                  <a:cubicBezTo>
                    <a:pt x="705" y="28465"/>
                    <a:pt x="1072" y="28817"/>
                    <a:pt x="1072" y="28817"/>
                  </a:cubicBezTo>
                  <a:cubicBezTo>
                    <a:pt x="1072" y="28817"/>
                    <a:pt x="881" y="28318"/>
                    <a:pt x="940" y="27760"/>
                  </a:cubicBezTo>
                  <a:cubicBezTo>
                    <a:pt x="999" y="27114"/>
                    <a:pt x="1381" y="27040"/>
                    <a:pt x="1439" y="27040"/>
                  </a:cubicBezTo>
                  <a:cubicBezTo>
                    <a:pt x="1498" y="27040"/>
                    <a:pt x="1880" y="27114"/>
                    <a:pt x="1924" y="27760"/>
                  </a:cubicBezTo>
                  <a:cubicBezTo>
                    <a:pt x="1983" y="28318"/>
                    <a:pt x="1792" y="28817"/>
                    <a:pt x="1792" y="28817"/>
                  </a:cubicBezTo>
                  <a:cubicBezTo>
                    <a:pt x="1792" y="28817"/>
                    <a:pt x="2159" y="28465"/>
                    <a:pt x="2130" y="27760"/>
                  </a:cubicBezTo>
                  <a:cubicBezTo>
                    <a:pt x="2115" y="27128"/>
                    <a:pt x="1821" y="26879"/>
                    <a:pt x="1542" y="26820"/>
                  </a:cubicBezTo>
                  <a:lnTo>
                    <a:pt x="1542" y="1836"/>
                  </a:lnTo>
                  <a:cubicBezTo>
                    <a:pt x="1542" y="1410"/>
                    <a:pt x="1204" y="1072"/>
                    <a:pt x="779" y="1072"/>
                  </a:cubicBezTo>
                  <a:cubicBezTo>
                    <a:pt x="676" y="1072"/>
                    <a:pt x="588" y="1087"/>
                    <a:pt x="499" y="1116"/>
                  </a:cubicBezTo>
                  <a:cubicBezTo>
                    <a:pt x="690" y="852"/>
                    <a:pt x="999" y="529"/>
                    <a:pt x="1498" y="206"/>
                  </a:cubicBezTo>
                  <a:cubicBezTo>
                    <a:pt x="1557" y="162"/>
                    <a:pt x="1557" y="103"/>
                    <a:pt x="1528" y="59"/>
                  </a:cubicBezTo>
                  <a:cubicBezTo>
                    <a:pt x="1508" y="20"/>
                    <a:pt x="1475" y="0"/>
                    <a:pt x="1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43"/>
            <p:cNvSpPr/>
            <p:nvPr/>
          </p:nvSpPr>
          <p:spPr>
            <a:xfrm>
              <a:off x="5203100" y="3072000"/>
              <a:ext cx="166000" cy="8475"/>
            </a:xfrm>
            <a:custGeom>
              <a:avLst/>
              <a:gdLst/>
              <a:ahLst/>
              <a:cxnLst/>
              <a:rect l="l" t="t" r="r" b="b"/>
              <a:pathLst>
                <a:path w="6640" h="339" extrusionOk="0">
                  <a:moveTo>
                    <a:pt x="1" y="1"/>
                  </a:moveTo>
                  <a:lnTo>
                    <a:pt x="74" y="339"/>
                  </a:lnTo>
                  <a:lnTo>
                    <a:pt x="6537" y="339"/>
                  </a:lnTo>
                  <a:lnTo>
                    <a:pt x="6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43"/>
            <p:cNvSpPr/>
            <p:nvPr/>
          </p:nvSpPr>
          <p:spPr>
            <a:xfrm>
              <a:off x="5248650" y="2818400"/>
              <a:ext cx="84475" cy="148250"/>
            </a:xfrm>
            <a:custGeom>
              <a:avLst/>
              <a:gdLst/>
              <a:ahLst/>
              <a:cxnLst/>
              <a:rect l="l" t="t" r="r" b="b"/>
              <a:pathLst>
                <a:path w="3379" h="5930" extrusionOk="0">
                  <a:moveTo>
                    <a:pt x="1285" y="0"/>
                  </a:moveTo>
                  <a:cubicBezTo>
                    <a:pt x="803" y="0"/>
                    <a:pt x="404" y="283"/>
                    <a:pt x="397" y="833"/>
                  </a:cubicBezTo>
                  <a:cubicBezTo>
                    <a:pt x="397" y="1890"/>
                    <a:pt x="1557" y="1141"/>
                    <a:pt x="1557" y="2302"/>
                  </a:cubicBezTo>
                  <a:cubicBezTo>
                    <a:pt x="1557" y="3477"/>
                    <a:pt x="0" y="3609"/>
                    <a:pt x="0" y="4799"/>
                  </a:cubicBezTo>
                  <a:cubicBezTo>
                    <a:pt x="0" y="5892"/>
                    <a:pt x="1449" y="5930"/>
                    <a:pt x="1651" y="5930"/>
                  </a:cubicBezTo>
                  <a:cubicBezTo>
                    <a:pt x="1666" y="5930"/>
                    <a:pt x="1674" y="5930"/>
                    <a:pt x="1674" y="5930"/>
                  </a:cubicBezTo>
                  <a:cubicBezTo>
                    <a:pt x="1674" y="5930"/>
                    <a:pt x="1689" y="5504"/>
                    <a:pt x="1674" y="4652"/>
                  </a:cubicBezTo>
                  <a:cubicBezTo>
                    <a:pt x="1660" y="4138"/>
                    <a:pt x="2042" y="4270"/>
                    <a:pt x="2585" y="3653"/>
                  </a:cubicBezTo>
                  <a:cubicBezTo>
                    <a:pt x="3099" y="3065"/>
                    <a:pt x="3378" y="2449"/>
                    <a:pt x="2776" y="1068"/>
                  </a:cubicBezTo>
                  <a:cubicBezTo>
                    <a:pt x="2459" y="349"/>
                    <a:pt x="1821" y="0"/>
                    <a:pt x="12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43"/>
            <p:cNvSpPr/>
            <p:nvPr/>
          </p:nvSpPr>
          <p:spPr>
            <a:xfrm>
              <a:off x="5154650" y="2825625"/>
              <a:ext cx="118250" cy="47750"/>
            </a:xfrm>
            <a:custGeom>
              <a:avLst/>
              <a:gdLst/>
              <a:ahLst/>
              <a:cxnLst/>
              <a:rect l="l" t="t" r="r" b="b"/>
              <a:pathLst>
                <a:path w="4730" h="1910" extrusionOk="0">
                  <a:moveTo>
                    <a:pt x="4348" y="0"/>
                  </a:moveTo>
                  <a:cubicBezTo>
                    <a:pt x="4347" y="1"/>
                    <a:pt x="3966" y="456"/>
                    <a:pt x="3525" y="617"/>
                  </a:cubicBezTo>
                  <a:cubicBezTo>
                    <a:pt x="3084" y="779"/>
                    <a:pt x="1895" y="838"/>
                    <a:pt x="1102" y="852"/>
                  </a:cubicBezTo>
                  <a:cubicBezTo>
                    <a:pt x="73" y="882"/>
                    <a:pt x="0" y="1910"/>
                    <a:pt x="0" y="1910"/>
                  </a:cubicBezTo>
                  <a:cubicBezTo>
                    <a:pt x="0" y="1910"/>
                    <a:pt x="529" y="1425"/>
                    <a:pt x="1454" y="1366"/>
                  </a:cubicBezTo>
                  <a:cubicBezTo>
                    <a:pt x="2042" y="1337"/>
                    <a:pt x="4729" y="1234"/>
                    <a:pt x="4729" y="1234"/>
                  </a:cubicBezTo>
                  <a:cubicBezTo>
                    <a:pt x="4729" y="1234"/>
                    <a:pt x="4318" y="1102"/>
                    <a:pt x="4215" y="705"/>
                  </a:cubicBezTo>
                  <a:cubicBezTo>
                    <a:pt x="4142" y="397"/>
                    <a:pt x="4347" y="1"/>
                    <a:pt x="4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43"/>
            <p:cNvSpPr/>
            <p:nvPr/>
          </p:nvSpPr>
          <p:spPr>
            <a:xfrm>
              <a:off x="5269525" y="2827925"/>
              <a:ext cx="19900" cy="9150"/>
            </a:xfrm>
            <a:custGeom>
              <a:avLst/>
              <a:gdLst/>
              <a:ahLst/>
              <a:cxnLst/>
              <a:rect l="l" t="t" r="r" b="b"/>
              <a:pathLst>
                <a:path w="796" h="366" extrusionOk="0">
                  <a:moveTo>
                    <a:pt x="274" y="0"/>
                  </a:moveTo>
                  <a:cubicBezTo>
                    <a:pt x="21" y="0"/>
                    <a:pt x="1" y="365"/>
                    <a:pt x="254" y="365"/>
                  </a:cubicBezTo>
                  <a:cubicBezTo>
                    <a:pt x="263" y="365"/>
                    <a:pt x="272" y="365"/>
                    <a:pt x="281" y="364"/>
                  </a:cubicBezTo>
                  <a:cubicBezTo>
                    <a:pt x="590" y="320"/>
                    <a:pt x="795" y="261"/>
                    <a:pt x="795" y="261"/>
                  </a:cubicBezTo>
                  <a:cubicBezTo>
                    <a:pt x="795" y="261"/>
                    <a:pt x="590" y="70"/>
                    <a:pt x="355" y="11"/>
                  </a:cubicBezTo>
                  <a:cubicBezTo>
                    <a:pt x="326" y="4"/>
                    <a:pt x="29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43"/>
            <p:cNvSpPr/>
            <p:nvPr/>
          </p:nvSpPr>
          <p:spPr>
            <a:xfrm>
              <a:off x="5149125" y="3334175"/>
              <a:ext cx="212275" cy="268825"/>
            </a:xfrm>
            <a:custGeom>
              <a:avLst/>
              <a:gdLst/>
              <a:ahLst/>
              <a:cxnLst/>
              <a:rect l="l" t="t" r="r" b="b"/>
              <a:pathLst>
                <a:path w="8491" h="10753" extrusionOk="0">
                  <a:moveTo>
                    <a:pt x="1" y="1"/>
                  </a:moveTo>
                  <a:lnTo>
                    <a:pt x="1" y="10752"/>
                  </a:lnTo>
                  <a:lnTo>
                    <a:pt x="8490" y="10752"/>
                  </a:lnTo>
                  <a:lnTo>
                    <a:pt x="8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43"/>
            <p:cNvSpPr/>
            <p:nvPr/>
          </p:nvSpPr>
          <p:spPr>
            <a:xfrm>
              <a:off x="5163825" y="3352175"/>
              <a:ext cx="181775" cy="234300"/>
            </a:xfrm>
            <a:custGeom>
              <a:avLst/>
              <a:gdLst/>
              <a:ahLst/>
              <a:cxnLst/>
              <a:rect l="l" t="t" r="r" b="b"/>
              <a:pathLst>
                <a:path w="7271" h="9372" extrusionOk="0">
                  <a:moveTo>
                    <a:pt x="0" y="1"/>
                  </a:moveTo>
                  <a:lnTo>
                    <a:pt x="0" y="9371"/>
                  </a:lnTo>
                  <a:lnTo>
                    <a:pt x="3305" y="9371"/>
                  </a:lnTo>
                  <a:lnTo>
                    <a:pt x="3305" y="3878"/>
                  </a:lnTo>
                  <a:lnTo>
                    <a:pt x="7271" y="3878"/>
                  </a:lnTo>
                  <a:lnTo>
                    <a:pt x="7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43"/>
            <p:cNvSpPr/>
            <p:nvPr/>
          </p:nvSpPr>
          <p:spPr>
            <a:xfrm>
              <a:off x="5246425" y="3449125"/>
              <a:ext cx="99175" cy="137350"/>
            </a:xfrm>
            <a:custGeom>
              <a:avLst/>
              <a:gdLst/>
              <a:ahLst/>
              <a:cxnLst/>
              <a:rect l="l" t="t" r="r" b="b"/>
              <a:pathLst>
                <a:path w="3967" h="5494" extrusionOk="0">
                  <a:moveTo>
                    <a:pt x="1" y="0"/>
                  </a:moveTo>
                  <a:lnTo>
                    <a:pt x="1" y="5493"/>
                  </a:lnTo>
                  <a:lnTo>
                    <a:pt x="3967" y="5493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43"/>
            <p:cNvSpPr/>
            <p:nvPr/>
          </p:nvSpPr>
          <p:spPr>
            <a:xfrm>
              <a:off x="4931025" y="3602975"/>
              <a:ext cx="447250" cy="38200"/>
            </a:xfrm>
            <a:custGeom>
              <a:avLst/>
              <a:gdLst/>
              <a:ahLst/>
              <a:cxnLst/>
              <a:rect l="l" t="t" r="r" b="b"/>
              <a:pathLst>
                <a:path w="17890" h="1528" extrusionOk="0">
                  <a:moveTo>
                    <a:pt x="0" y="0"/>
                  </a:moveTo>
                  <a:lnTo>
                    <a:pt x="0" y="1528"/>
                  </a:lnTo>
                  <a:lnTo>
                    <a:pt x="17890" y="1528"/>
                  </a:lnTo>
                  <a:lnTo>
                    <a:pt x="17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43"/>
            <p:cNvSpPr/>
            <p:nvPr/>
          </p:nvSpPr>
          <p:spPr>
            <a:xfrm>
              <a:off x="4941300" y="3609575"/>
              <a:ext cx="428900" cy="13250"/>
            </a:xfrm>
            <a:custGeom>
              <a:avLst/>
              <a:gdLst/>
              <a:ahLst/>
              <a:cxnLst/>
              <a:rect l="l" t="t" r="r" b="b"/>
              <a:pathLst>
                <a:path w="17156" h="530" extrusionOk="0">
                  <a:moveTo>
                    <a:pt x="0" y="1"/>
                  </a:moveTo>
                  <a:lnTo>
                    <a:pt x="0" y="530"/>
                  </a:lnTo>
                  <a:lnTo>
                    <a:pt x="17156" y="530"/>
                  </a:lnTo>
                  <a:lnTo>
                    <a:pt x="17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4" name="Google Shape;7644;p43"/>
          <p:cNvGrpSpPr/>
          <p:nvPr/>
        </p:nvGrpSpPr>
        <p:grpSpPr>
          <a:xfrm>
            <a:off x="8161260" y="3864446"/>
            <a:ext cx="653258" cy="373193"/>
            <a:chOff x="4358351" y="4095249"/>
            <a:chExt cx="854937" cy="488409"/>
          </a:xfrm>
        </p:grpSpPr>
        <p:sp>
          <p:nvSpPr>
            <p:cNvPr id="7645" name="Google Shape;7645;p43"/>
            <p:cNvSpPr/>
            <p:nvPr/>
          </p:nvSpPr>
          <p:spPr>
            <a:xfrm>
              <a:off x="4358351" y="4095249"/>
              <a:ext cx="698923" cy="488409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8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43"/>
            <p:cNvSpPr/>
            <p:nvPr/>
          </p:nvSpPr>
          <p:spPr>
            <a:xfrm>
              <a:off x="4515653" y="4095249"/>
              <a:ext cx="697635" cy="488409"/>
            </a:xfrm>
            <a:custGeom>
              <a:avLst/>
              <a:gdLst/>
              <a:ahLst/>
              <a:cxnLst/>
              <a:rect l="l" t="t" r="r" b="b"/>
              <a:pathLst>
                <a:path w="8666" h="6067" extrusionOk="0">
                  <a:moveTo>
                    <a:pt x="3084" y="0"/>
                  </a:moveTo>
                  <a:lnTo>
                    <a:pt x="0" y="6067"/>
                  </a:lnTo>
                  <a:lnTo>
                    <a:pt x="8666" y="6067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43"/>
            <p:cNvSpPr/>
            <p:nvPr/>
          </p:nvSpPr>
          <p:spPr>
            <a:xfrm>
              <a:off x="4921144" y="4429898"/>
              <a:ext cx="73418" cy="2608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43"/>
            <p:cNvSpPr/>
            <p:nvPr/>
          </p:nvSpPr>
          <p:spPr>
            <a:xfrm>
              <a:off x="4775757" y="4331765"/>
              <a:ext cx="73338" cy="2487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8"/>
                  </a:lnTo>
                  <a:lnTo>
                    <a:pt x="911" y="308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43"/>
            <p:cNvSpPr/>
            <p:nvPr/>
          </p:nvSpPr>
          <p:spPr>
            <a:xfrm>
              <a:off x="4695334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43"/>
            <p:cNvSpPr/>
            <p:nvPr/>
          </p:nvSpPr>
          <p:spPr>
            <a:xfrm>
              <a:off x="5021692" y="4539864"/>
              <a:ext cx="73418" cy="2487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43"/>
            <p:cNvSpPr/>
            <p:nvPr/>
          </p:nvSpPr>
          <p:spPr>
            <a:xfrm>
              <a:off x="4734378" y="4278553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43"/>
            <p:cNvSpPr/>
            <p:nvPr/>
          </p:nvSpPr>
          <p:spPr>
            <a:xfrm>
              <a:off x="4605494" y="4485445"/>
              <a:ext cx="132507" cy="2487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3" name="Google Shape;7653;p43"/>
          <p:cNvSpPr/>
          <p:nvPr/>
        </p:nvSpPr>
        <p:spPr>
          <a:xfrm>
            <a:off x="6956300" y="1008625"/>
            <a:ext cx="1161468" cy="329724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8" name="Google Shape;765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7031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7659" name="Google Shape;7659;p44"/>
          <p:cNvSpPr txBox="1">
            <a:spLocks noGrp="1"/>
          </p:cNvSpPr>
          <p:nvPr>
            <p:ph type="subTitle" idx="1"/>
          </p:nvPr>
        </p:nvSpPr>
        <p:spPr>
          <a:xfrm>
            <a:off x="5017454" y="2852397"/>
            <a:ext cx="3657600" cy="19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Numerous Senet boards and depictions of gameplay on tomb walls and papyrus scrolls have been found, aiding archaeologists in understanding its enduring structure. </a:t>
            </a:r>
            <a:endParaRPr dirty="0"/>
          </a:p>
        </p:txBody>
      </p:sp>
      <p:sp>
        <p:nvSpPr>
          <p:cNvPr id="7660" name="Google Shape;7660;p44"/>
          <p:cNvSpPr txBox="1">
            <a:spLocks noGrp="1"/>
          </p:cNvSpPr>
          <p:nvPr>
            <p:ph type="subTitle" idx="2"/>
          </p:nvPr>
        </p:nvSpPr>
        <p:spPr>
          <a:xfrm>
            <a:off x="795209" y="913220"/>
            <a:ext cx="4222245" cy="19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Senet is an ancient Egyptian board game with ten or more pawns played on a 30-square board. Its earliest representation dates back to around 2620 BCE, found in the </a:t>
            </a:r>
            <a:r>
              <a:rPr lang="en-US" dirty="0" err="1">
                <a:hlinkClick r:id="rId3"/>
              </a:rPr>
              <a:t>Mastaba</a:t>
            </a:r>
            <a:r>
              <a:rPr lang="en-US" dirty="0">
                <a:hlinkClick r:id="rId3"/>
              </a:rPr>
              <a:t> of </a:t>
            </a:r>
            <a:r>
              <a:rPr lang="en-US" dirty="0" err="1">
                <a:hlinkClick r:id="rId3"/>
              </a:rPr>
              <a:t>Hesy</a:t>
            </a:r>
            <a:r>
              <a:rPr lang="en-US" dirty="0">
                <a:hlinkClick r:id="rId3"/>
              </a:rPr>
              <a:t>-Re</a:t>
            </a:r>
            <a:r>
              <a:rPr lang="en-US" dirty="0"/>
              <a:t>, and similar boards are discovered even earlier in region. It shows 2000 years Egypt’s history.</a:t>
            </a:r>
            <a:endParaRPr dirty="0"/>
          </a:p>
        </p:txBody>
      </p:sp>
      <p:sp>
        <p:nvSpPr>
          <p:cNvPr id="7661" name="Google Shape;7661;p44"/>
          <p:cNvSpPr/>
          <p:nvPr/>
        </p:nvSpPr>
        <p:spPr>
          <a:xfrm flipH="1">
            <a:off x="-247952" y="1917400"/>
            <a:ext cx="545450" cy="163775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2" name="Google Shape;7662;p44"/>
          <p:cNvSpPr/>
          <p:nvPr/>
        </p:nvSpPr>
        <p:spPr>
          <a:xfrm>
            <a:off x="-405273" y="1017725"/>
            <a:ext cx="1245960" cy="353723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Old Senet Board&#10;">
            <a:extLst>
              <a:ext uri="{FF2B5EF4-FFF2-40B4-BE49-F238E27FC236}">
                <a16:creationId xmlns:a16="http://schemas.microsoft.com/office/drawing/2014/main" id="{14A0292F-05EE-4EC4-92A6-A8067C28CD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72" y="908851"/>
            <a:ext cx="2767251" cy="16672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C5797-CEB1-4AE9-A2D0-4170A77D6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" y="2510359"/>
            <a:ext cx="3129937" cy="18567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4F1D63-F257-43E4-8AB6-4EC8DE6D3F10}"/>
              </a:ext>
            </a:extLst>
          </p:cNvPr>
          <p:cNvSpPr/>
          <p:nvPr/>
        </p:nvSpPr>
        <p:spPr>
          <a:xfrm>
            <a:off x="652418" y="4506750"/>
            <a:ext cx="4507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Painting in tomb of Egyptian queen </a:t>
            </a:r>
            <a:r>
              <a:rPr lang="en-US" sz="1200" dirty="0" err="1">
                <a:solidFill>
                  <a:srgbClr val="3366CC"/>
                </a:solidFill>
                <a:latin typeface="Arial" panose="020B0604020202020204" pitchFamily="34" charset="0"/>
                <a:hlinkClick r:id="rId6" tooltip="Nefertari"/>
              </a:rPr>
              <a:t>Nefertari</a:t>
            </a:r>
            <a:r>
              <a:rPr lang="en-US" sz="1200" dirty="0">
                <a:latin typeface="Arial" panose="020B0604020202020204" pitchFamily="34" charset="0"/>
              </a:rPr>
              <a:t> (1295–1255 BCE)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85A4F0-8EE4-44B7-9AF6-44A266723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184" y="0"/>
            <a:ext cx="7683499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04F45-DF59-43DA-A300-BCDC8676C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7243" y="0"/>
            <a:ext cx="6861427" cy="5143500"/>
          </a:xfrm>
          <a:prstGeom prst="rect">
            <a:avLst/>
          </a:prstGeom>
        </p:spPr>
      </p:pic>
      <p:sp>
        <p:nvSpPr>
          <p:cNvPr id="8373" name="Google Shape;8373;p5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Mastaba</a:t>
            </a:r>
            <a:r>
              <a:rPr lang="en-US" dirty="0"/>
              <a:t> of </a:t>
            </a:r>
            <a:r>
              <a:rPr lang="en-US" dirty="0" err="1"/>
              <a:t>Hesy</a:t>
            </a:r>
            <a:r>
              <a:rPr lang="en-US" dirty="0"/>
              <a:t> - Re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6" name="Google Shape;9546;p70"/>
          <p:cNvSpPr txBox="1">
            <a:spLocks noGrp="1"/>
          </p:cNvSpPr>
          <p:nvPr>
            <p:ph type="title"/>
          </p:nvPr>
        </p:nvSpPr>
        <p:spPr>
          <a:xfrm>
            <a:off x="2101062" y="1421381"/>
            <a:ext cx="572908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</a:t>
            </a:r>
            <a:r>
              <a:rPr lang="en-US" dirty="0"/>
              <a:t>Components</a:t>
            </a:r>
            <a:endParaRPr dirty="0"/>
          </a:p>
        </p:txBody>
      </p:sp>
      <p:sp>
        <p:nvSpPr>
          <p:cNvPr id="9547" name="Google Shape;9547;p70"/>
          <p:cNvSpPr txBox="1">
            <a:spLocks noGrp="1"/>
          </p:cNvSpPr>
          <p:nvPr>
            <p:ph type="title" idx="2"/>
          </p:nvPr>
        </p:nvSpPr>
        <p:spPr>
          <a:xfrm>
            <a:off x="842801" y="1606425"/>
            <a:ext cx="109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548" name="Google Shape;9548;p70"/>
          <p:cNvSpPr txBox="1">
            <a:spLocks noGrp="1"/>
          </p:cNvSpPr>
          <p:nvPr>
            <p:ph type="subTitle" idx="1"/>
          </p:nvPr>
        </p:nvSpPr>
        <p:spPr>
          <a:xfrm>
            <a:off x="2184175" y="2214410"/>
            <a:ext cx="4937700" cy="661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we’ll discuss about board and different components and their Algorithms</a:t>
            </a:r>
            <a:endParaRPr dirty="0"/>
          </a:p>
        </p:txBody>
      </p:sp>
      <p:grpSp>
        <p:nvGrpSpPr>
          <p:cNvPr id="9549" name="Google Shape;9549;p70"/>
          <p:cNvGrpSpPr/>
          <p:nvPr/>
        </p:nvGrpSpPr>
        <p:grpSpPr>
          <a:xfrm>
            <a:off x="3425166" y="1132788"/>
            <a:ext cx="359641" cy="298905"/>
            <a:chOff x="3213775" y="4826525"/>
            <a:chExt cx="128050" cy="106425"/>
          </a:xfrm>
        </p:grpSpPr>
        <p:sp>
          <p:nvSpPr>
            <p:cNvPr id="9550" name="Google Shape;9550;p70"/>
            <p:cNvSpPr/>
            <p:nvPr/>
          </p:nvSpPr>
          <p:spPr>
            <a:xfrm>
              <a:off x="3219900" y="4850025"/>
              <a:ext cx="121925" cy="82925"/>
            </a:xfrm>
            <a:custGeom>
              <a:avLst/>
              <a:gdLst/>
              <a:ahLst/>
              <a:cxnLst/>
              <a:rect l="l" t="t" r="r" b="b"/>
              <a:pathLst>
                <a:path w="4877" h="3317" extrusionOk="0">
                  <a:moveTo>
                    <a:pt x="1190" y="252"/>
                  </a:moveTo>
                  <a:cubicBezTo>
                    <a:pt x="1043" y="369"/>
                    <a:pt x="955" y="545"/>
                    <a:pt x="955" y="736"/>
                  </a:cubicBezTo>
                  <a:cubicBezTo>
                    <a:pt x="955" y="927"/>
                    <a:pt x="1043" y="1104"/>
                    <a:pt x="1175" y="1221"/>
                  </a:cubicBezTo>
                  <a:cubicBezTo>
                    <a:pt x="955" y="1162"/>
                    <a:pt x="808" y="1104"/>
                    <a:pt x="705" y="1060"/>
                  </a:cubicBezTo>
                  <a:cubicBezTo>
                    <a:pt x="500" y="971"/>
                    <a:pt x="265" y="1030"/>
                    <a:pt x="265" y="913"/>
                  </a:cubicBezTo>
                  <a:cubicBezTo>
                    <a:pt x="265" y="825"/>
                    <a:pt x="382" y="839"/>
                    <a:pt x="500" y="766"/>
                  </a:cubicBezTo>
                  <a:cubicBezTo>
                    <a:pt x="720" y="648"/>
                    <a:pt x="926" y="384"/>
                    <a:pt x="1117" y="266"/>
                  </a:cubicBezTo>
                  <a:cubicBezTo>
                    <a:pt x="1146" y="266"/>
                    <a:pt x="1161" y="252"/>
                    <a:pt x="1190" y="252"/>
                  </a:cubicBezTo>
                  <a:close/>
                  <a:moveTo>
                    <a:pt x="2057" y="266"/>
                  </a:moveTo>
                  <a:cubicBezTo>
                    <a:pt x="2791" y="531"/>
                    <a:pt x="3129" y="942"/>
                    <a:pt x="3129" y="942"/>
                  </a:cubicBezTo>
                  <a:cubicBezTo>
                    <a:pt x="3129" y="942"/>
                    <a:pt x="2648" y="1310"/>
                    <a:pt x="2020" y="1310"/>
                  </a:cubicBezTo>
                  <a:cubicBezTo>
                    <a:pt x="2008" y="1310"/>
                    <a:pt x="1995" y="1310"/>
                    <a:pt x="1983" y="1309"/>
                  </a:cubicBezTo>
                  <a:lnTo>
                    <a:pt x="1880" y="1309"/>
                  </a:lnTo>
                  <a:cubicBezTo>
                    <a:pt x="2086" y="1206"/>
                    <a:pt x="2233" y="986"/>
                    <a:pt x="2233" y="736"/>
                  </a:cubicBezTo>
                  <a:cubicBezTo>
                    <a:pt x="2233" y="545"/>
                    <a:pt x="2145" y="384"/>
                    <a:pt x="2027" y="266"/>
                  </a:cubicBezTo>
                  <a:close/>
                  <a:moveTo>
                    <a:pt x="1588" y="1"/>
                  </a:moveTo>
                  <a:cubicBezTo>
                    <a:pt x="1262" y="1"/>
                    <a:pt x="952" y="122"/>
                    <a:pt x="705" y="413"/>
                  </a:cubicBezTo>
                  <a:cubicBezTo>
                    <a:pt x="397" y="736"/>
                    <a:pt x="0" y="692"/>
                    <a:pt x="0" y="942"/>
                  </a:cubicBezTo>
                  <a:cubicBezTo>
                    <a:pt x="0" y="1148"/>
                    <a:pt x="324" y="1133"/>
                    <a:pt x="500" y="1162"/>
                  </a:cubicBezTo>
                  <a:cubicBezTo>
                    <a:pt x="603" y="1177"/>
                    <a:pt x="808" y="1280"/>
                    <a:pt x="1117" y="1383"/>
                  </a:cubicBezTo>
                  <a:cubicBezTo>
                    <a:pt x="1117" y="1441"/>
                    <a:pt x="1117" y="1559"/>
                    <a:pt x="1058" y="1691"/>
                  </a:cubicBezTo>
                  <a:cubicBezTo>
                    <a:pt x="970" y="1867"/>
                    <a:pt x="603" y="1911"/>
                    <a:pt x="603" y="1911"/>
                  </a:cubicBezTo>
                  <a:cubicBezTo>
                    <a:pt x="603" y="1911"/>
                    <a:pt x="955" y="2014"/>
                    <a:pt x="955" y="2323"/>
                  </a:cubicBezTo>
                  <a:cubicBezTo>
                    <a:pt x="955" y="2543"/>
                    <a:pt x="955" y="2661"/>
                    <a:pt x="955" y="3057"/>
                  </a:cubicBezTo>
                  <a:cubicBezTo>
                    <a:pt x="955" y="3237"/>
                    <a:pt x="1015" y="3317"/>
                    <a:pt x="1081" y="3317"/>
                  </a:cubicBezTo>
                  <a:cubicBezTo>
                    <a:pt x="1161" y="3317"/>
                    <a:pt x="1249" y="3199"/>
                    <a:pt x="1249" y="2998"/>
                  </a:cubicBezTo>
                  <a:cubicBezTo>
                    <a:pt x="1264" y="2631"/>
                    <a:pt x="1381" y="1706"/>
                    <a:pt x="1410" y="1456"/>
                  </a:cubicBezTo>
                  <a:cubicBezTo>
                    <a:pt x="1454" y="1456"/>
                    <a:pt x="1484" y="1456"/>
                    <a:pt x="1513" y="1471"/>
                  </a:cubicBezTo>
                  <a:cubicBezTo>
                    <a:pt x="1631" y="1706"/>
                    <a:pt x="2042" y="2470"/>
                    <a:pt x="2982" y="2984"/>
                  </a:cubicBezTo>
                  <a:cubicBezTo>
                    <a:pt x="3400" y="3220"/>
                    <a:pt x="3719" y="3308"/>
                    <a:pt x="3960" y="3308"/>
                  </a:cubicBezTo>
                  <a:cubicBezTo>
                    <a:pt x="4361" y="3308"/>
                    <a:pt x="4543" y="3063"/>
                    <a:pt x="4598" y="2851"/>
                  </a:cubicBezTo>
                  <a:cubicBezTo>
                    <a:pt x="4675" y="2556"/>
                    <a:pt x="4594" y="2102"/>
                    <a:pt x="4218" y="2102"/>
                  </a:cubicBezTo>
                  <a:cubicBezTo>
                    <a:pt x="4165" y="2102"/>
                    <a:pt x="4105" y="2112"/>
                    <a:pt x="4040" y="2132"/>
                  </a:cubicBezTo>
                  <a:cubicBezTo>
                    <a:pt x="3569" y="2264"/>
                    <a:pt x="3775" y="2778"/>
                    <a:pt x="3775" y="2778"/>
                  </a:cubicBezTo>
                  <a:cubicBezTo>
                    <a:pt x="3775" y="2778"/>
                    <a:pt x="3789" y="2349"/>
                    <a:pt x="4123" y="2349"/>
                  </a:cubicBezTo>
                  <a:cubicBezTo>
                    <a:pt x="4138" y="2349"/>
                    <a:pt x="4155" y="2350"/>
                    <a:pt x="4172" y="2352"/>
                  </a:cubicBezTo>
                  <a:cubicBezTo>
                    <a:pt x="4535" y="2392"/>
                    <a:pt x="4430" y="3061"/>
                    <a:pt x="3959" y="3061"/>
                  </a:cubicBezTo>
                  <a:cubicBezTo>
                    <a:pt x="3915" y="3061"/>
                    <a:pt x="3869" y="3055"/>
                    <a:pt x="3819" y="3042"/>
                  </a:cubicBezTo>
                  <a:cubicBezTo>
                    <a:pt x="3217" y="2881"/>
                    <a:pt x="2718" y="2646"/>
                    <a:pt x="2159" y="1970"/>
                  </a:cubicBezTo>
                  <a:cubicBezTo>
                    <a:pt x="1998" y="1765"/>
                    <a:pt x="1910" y="1603"/>
                    <a:pt x="1866" y="1500"/>
                  </a:cubicBezTo>
                  <a:lnTo>
                    <a:pt x="2115" y="1500"/>
                  </a:lnTo>
                  <a:cubicBezTo>
                    <a:pt x="2982" y="1441"/>
                    <a:pt x="3290" y="1104"/>
                    <a:pt x="3290" y="1104"/>
                  </a:cubicBezTo>
                  <a:lnTo>
                    <a:pt x="4877" y="1104"/>
                  </a:lnTo>
                  <a:lnTo>
                    <a:pt x="4877" y="707"/>
                  </a:lnTo>
                  <a:lnTo>
                    <a:pt x="3276" y="707"/>
                  </a:lnTo>
                  <a:cubicBezTo>
                    <a:pt x="3276" y="707"/>
                    <a:pt x="2806" y="399"/>
                    <a:pt x="2248" y="149"/>
                  </a:cubicBezTo>
                  <a:cubicBezTo>
                    <a:pt x="2030" y="55"/>
                    <a:pt x="1806" y="1"/>
                    <a:pt x="1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70"/>
            <p:cNvSpPr/>
            <p:nvPr/>
          </p:nvSpPr>
          <p:spPr>
            <a:xfrm>
              <a:off x="3213775" y="4826525"/>
              <a:ext cx="128050" cy="21350"/>
            </a:xfrm>
            <a:custGeom>
              <a:avLst/>
              <a:gdLst/>
              <a:ahLst/>
              <a:cxnLst/>
              <a:rect l="l" t="t" r="r" b="b"/>
              <a:pathLst>
                <a:path w="5122" h="854" extrusionOk="0">
                  <a:moveTo>
                    <a:pt x="1813" y="0"/>
                  </a:moveTo>
                  <a:cubicBezTo>
                    <a:pt x="1785" y="0"/>
                    <a:pt x="1757" y="1"/>
                    <a:pt x="1729" y="2"/>
                  </a:cubicBezTo>
                  <a:cubicBezTo>
                    <a:pt x="1083" y="46"/>
                    <a:pt x="392" y="369"/>
                    <a:pt x="187" y="487"/>
                  </a:cubicBezTo>
                  <a:cubicBezTo>
                    <a:pt x="29" y="592"/>
                    <a:pt x="1" y="743"/>
                    <a:pt x="174" y="743"/>
                  </a:cubicBezTo>
                  <a:cubicBezTo>
                    <a:pt x="195" y="743"/>
                    <a:pt x="219" y="741"/>
                    <a:pt x="245" y="736"/>
                  </a:cubicBezTo>
                  <a:cubicBezTo>
                    <a:pt x="480" y="678"/>
                    <a:pt x="1068" y="310"/>
                    <a:pt x="1758" y="296"/>
                  </a:cubicBezTo>
                  <a:cubicBezTo>
                    <a:pt x="1774" y="295"/>
                    <a:pt x="1790" y="295"/>
                    <a:pt x="1806" y="295"/>
                  </a:cubicBezTo>
                  <a:cubicBezTo>
                    <a:pt x="2471" y="295"/>
                    <a:pt x="2944" y="593"/>
                    <a:pt x="3418" y="736"/>
                  </a:cubicBezTo>
                  <a:cubicBezTo>
                    <a:pt x="3844" y="839"/>
                    <a:pt x="4872" y="854"/>
                    <a:pt x="5122" y="854"/>
                  </a:cubicBezTo>
                  <a:lnTo>
                    <a:pt x="5122" y="619"/>
                  </a:lnTo>
                  <a:cubicBezTo>
                    <a:pt x="4872" y="604"/>
                    <a:pt x="3741" y="545"/>
                    <a:pt x="3462" y="443"/>
                  </a:cubicBezTo>
                  <a:cubicBezTo>
                    <a:pt x="3083" y="302"/>
                    <a:pt x="2434" y="0"/>
                    <a:pt x="1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2" name="Google Shape;9552;p70"/>
          <p:cNvSpPr/>
          <p:nvPr/>
        </p:nvSpPr>
        <p:spPr>
          <a:xfrm>
            <a:off x="2311875" y="1152402"/>
            <a:ext cx="357745" cy="260989"/>
          </a:xfrm>
          <a:custGeom>
            <a:avLst/>
            <a:gdLst/>
            <a:ahLst/>
            <a:cxnLst/>
            <a:rect l="l" t="t" r="r" b="b"/>
            <a:pathLst>
              <a:path w="5095" h="3717" extrusionOk="0">
                <a:moveTo>
                  <a:pt x="2336" y="661"/>
                </a:moveTo>
                <a:cubicBezTo>
                  <a:pt x="2982" y="661"/>
                  <a:pt x="3525" y="1190"/>
                  <a:pt x="3525" y="1851"/>
                </a:cubicBezTo>
                <a:cubicBezTo>
                  <a:pt x="3525" y="2512"/>
                  <a:pt x="2982" y="3040"/>
                  <a:pt x="2336" y="3040"/>
                </a:cubicBezTo>
                <a:cubicBezTo>
                  <a:pt x="1675" y="3040"/>
                  <a:pt x="1146" y="2512"/>
                  <a:pt x="1146" y="1851"/>
                </a:cubicBezTo>
                <a:cubicBezTo>
                  <a:pt x="1146" y="1190"/>
                  <a:pt x="1675" y="661"/>
                  <a:pt x="2336" y="661"/>
                </a:cubicBezTo>
                <a:close/>
                <a:moveTo>
                  <a:pt x="2321" y="0"/>
                </a:moveTo>
                <a:cubicBezTo>
                  <a:pt x="1293" y="0"/>
                  <a:pt x="456" y="823"/>
                  <a:pt x="456" y="1851"/>
                </a:cubicBezTo>
                <a:cubicBezTo>
                  <a:pt x="456" y="1851"/>
                  <a:pt x="470" y="2335"/>
                  <a:pt x="382" y="2791"/>
                </a:cubicBezTo>
                <a:cubicBezTo>
                  <a:pt x="294" y="3246"/>
                  <a:pt x="0" y="3716"/>
                  <a:pt x="0" y="3716"/>
                </a:cubicBezTo>
                <a:cubicBezTo>
                  <a:pt x="0" y="3716"/>
                  <a:pt x="397" y="3408"/>
                  <a:pt x="632" y="2615"/>
                </a:cubicBezTo>
                <a:cubicBezTo>
                  <a:pt x="926" y="3261"/>
                  <a:pt x="1557" y="3716"/>
                  <a:pt x="2321" y="3716"/>
                </a:cubicBezTo>
                <a:cubicBezTo>
                  <a:pt x="2923" y="3716"/>
                  <a:pt x="3467" y="3408"/>
                  <a:pt x="3804" y="2967"/>
                </a:cubicBezTo>
                <a:cubicBezTo>
                  <a:pt x="3848" y="3114"/>
                  <a:pt x="3937" y="3290"/>
                  <a:pt x="4172" y="3364"/>
                </a:cubicBezTo>
                <a:cubicBezTo>
                  <a:pt x="4234" y="3384"/>
                  <a:pt x="4289" y="3393"/>
                  <a:pt x="4338" y="3393"/>
                </a:cubicBezTo>
                <a:cubicBezTo>
                  <a:pt x="4646" y="3393"/>
                  <a:pt x="4704" y="3032"/>
                  <a:pt x="4730" y="2791"/>
                </a:cubicBezTo>
                <a:cubicBezTo>
                  <a:pt x="4774" y="2512"/>
                  <a:pt x="4495" y="2424"/>
                  <a:pt x="4597" y="2350"/>
                </a:cubicBezTo>
                <a:cubicBezTo>
                  <a:pt x="4605" y="2342"/>
                  <a:pt x="4615" y="2339"/>
                  <a:pt x="4626" y="2339"/>
                </a:cubicBezTo>
                <a:cubicBezTo>
                  <a:pt x="4680" y="2339"/>
                  <a:pt x="4773" y="2409"/>
                  <a:pt x="4906" y="2409"/>
                </a:cubicBezTo>
                <a:cubicBezTo>
                  <a:pt x="5062" y="2409"/>
                  <a:pt x="5095" y="2203"/>
                  <a:pt x="5043" y="2203"/>
                </a:cubicBezTo>
                <a:cubicBezTo>
                  <a:pt x="5042" y="2203"/>
                  <a:pt x="5040" y="2203"/>
                  <a:pt x="5038" y="2203"/>
                </a:cubicBezTo>
                <a:lnTo>
                  <a:pt x="4597" y="2203"/>
                </a:lnTo>
                <a:cubicBezTo>
                  <a:pt x="4407" y="2203"/>
                  <a:pt x="4245" y="2482"/>
                  <a:pt x="4289" y="2703"/>
                </a:cubicBezTo>
                <a:cubicBezTo>
                  <a:pt x="4339" y="2903"/>
                  <a:pt x="4432" y="3168"/>
                  <a:pt x="4275" y="3168"/>
                </a:cubicBezTo>
                <a:cubicBezTo>
                  <a:pt x="4249" y="3168"/>
                  <a:pt x="4214" y="3160"/>
                  <a:pt x="4172" y="3143"/>
                </a:cubicBezTo>
                <a:cubicBezTo>
                  <a:pt x="3995" y="3085"/>
                  <a:pt x="3981" y="2820"/>
                  <a:pt x="4010" y="2615"/>
                </a:cubicBezTo>
                <a:cubicBezTo>
                  <a:pt x="4113" y="2379"/>
                  <a:pt x="4172" y="2130"/>
                  <a:pt x="4172" y="1851"/>
                </a:cubicBezTo>
                <a:cubicBezTo>
                  <a:pt x="4172" y="823"/>
                  <a:pt x="3334" y="0"/>
                  <a:pt x="23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3" name="Google Shape;9553;p70"/>
          <p:cNvGrpSpPr/>
          <p:nvPr/>
        </p:nvGrpSpPr>
        <p:grpSpPr>
          <a:xfrm>
            <a:off x="2771771" y="1151465"/>
            <a:ext cx="191195" cy="262042"/>
            <a:chOff x="2907775" y="4833175"/>
            <a:chExt cx="68075" cy="93300"/>
          </a:xfrm>
        </p:grpSpPr>
        <p:sp>
          <p:nvSpPr>
            <p:cNvPr id="9554" name="Google Shape;9554;p70"/>
            <p:cNvSpPr/>
            <p:nvPr/>
          </p:nvSpPr>
          <p:spPr>
            <a:xfrm>
              <a:off x="2907775" y="4833175"/>
              <a:ext cx="68075" cy="82275"/>
            </a:xfrm>
            <a:custGeom>
              <a:avLst/>
              <a:gdLst/>
              <a:ahLst/>
              <a:cxnLst/>
              <a:rect l="l" t="t" r="r" b="b"/>
              <a:pathLst>
                <a:path w="2723" h="3291" extrusionOk="0">
                  <a:moveTo>
                    <a:pt x="1477" y="1"/>
                  </a:moveTo>
                  <a:cubicBezTo>
                    <a:pt x="1404" y="1"/>
                    <a:pt x="1328" y="6"/>
                    <a:pt x="1249" y="15"/>
                  </a:cubicBezTo>
                  <a:cubicBezTo>
                    <a:pt x="647" y="89"/>
                    <a:pt x="1" y="705"/>
                    <a:pt x="309" y="1484"/>
                  </a:cubicBezTo>
                  <a:cubicBezTo>
                    <a:pt x="574" y="2145"/>
                    <a:pt x="1161" y="1998"/>
                    <a:pt x="1161" y="2365"/>
                  </a:cubicBezTo>
                  <a:cubicBezTo>
                    <a:pt x="1161" y="2600"/>
                    <a:pt x="1161" y="2835"/>
                    <a:pt x="1161" y="2982"/>
                  </a:cubicBezTo>
                  <a:lnTo>
                    <a:pt x="970" y="2982"/>
                  </a:lnTo>
                  <a:lnTo>
                    <a:pt x="970" y="3290"/>
                  </a:lnTo>
                  <a:lnTo>
                    <a:pt x="1675" y="3290"/>
                  </a:lnTo>
                  <a:lnTo>
                    <a:pt x="1675" y="2982"/>
                  </a:lnTo>
                  <a:lnTo>
                    <a:pt x="1484" y="2982"/>
                  </a:lnTo>
                  <a:lnTo>
                    <a:pt x="1484" y="2086"/>
                  </a:lnTo>
                  <a:cubicBezTo>
                    <a:pt x="1484" y="1734"/>
                    <a:pt x="941" y="1836"/>
                    <a:pt x="721" y="1381"/>
                  </a:cubicBezTo>
                  <a:cubicBezTo>
                    <a:pt x="580" y="1072"/>
                    <a:pt x="776" y="452"/>
                    <a:pt x="1322" y="452"/>
                  </a:cubicBezTo>
                  <a:cubicBezTo>
                    <a:pt x="1346" y="452"/>
                    <a:pt x="1371" y="453"/>
                    <a:pt x="1396" y="456"/>
                  </a:cubicBezTo>
                  <a:cubicBezTo>
                    <a:pt x="1675" y="485"/>
                    <a:pt x="2057" y="426"/>
                    <a:pt x="2219" y="940"/>
                  </a:cubicBezTo>
                  <a:cubicBezTo>
                    <a:pt x="2395" y="1454"/>
                    <a:pt x="1837" y="1954"/>
                    <a:pt x="1837" y="1954"/>
                  </a:cubicBezTo>
                  <a:cubicBezTo>
                    <a:pt x="1837" y="1954"/>
                    <a:pt x="1849" y="1955"/>
                    <a:pt x="1870" y="1955"/>
                  </a:cubicBezTo>
                  <a:cubicBezTo>
                    <a:pt x="2002" y="1955"/>
                    <a:pt x="2499" y="1911"/>
                    <a:pt x="2601" y="1264"/>
                  </a:cubicBezTo>
                  <a:cubicBezTo>
                    <a:pt x="2722" y="589"/>
                    <a:pt x="229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70"/>
            <p:cNvSpPr/>
            <p:nvPr/>
          </p:nvSpPr>
          <p:spPr>
            <a:xfrm>
              <a:off x="2932025" y="4919100"/>
              <a:ext cx="17650" cy="7375"/>
            </a:xfrm>
            <a:custGeom>
              <a:avLst/>
              <a:gdLst/>
              <a:ahLst/>
              <a:cxnLst/>
              <a:rect l="l" t="t" r="r" b="b"/>
              <a:pathLst>
                <a:path w="706" h="295" extrusionOk="0">
                  <a:moveTo>
                    <a:pt x="0" y="0"/>
                  </a:moveTo>
                  <a:lnTo>
                    <a:pt x="0" y="294"/>
                  </a:lnTo>
                  <a:lnTo>
                    <a:pt x="705" y="294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6" name="Google Shape;9556;p70"/>
          <p:cNvGrpSpPr/>
          <p:nvPr/>
        </p:nvGrpSpPr>
        <p:grpSpPr>
          <a:xfrm>
            <a:off x="3065116" y="1159681"/>
            <a:ext cx="257900" cy="245542"/>
            <a:chOff x="3008750" y="4836100"/>
            <a:chExt cx="91825" cy="87425"/>
          </a:xfrm>
        </p:grpSpPr>
        <p:sp>
          <p:nvSpPr>
            <p:cNvPr id="9557" name="Google Shape;9557;p70"/>
            <p:cNvSpPr/>
            <p:nvPr/>
          </p:nvSpPr>
          <p:spPr>
            <a:xfrm>
              <a:off x="3008750" y="4867325"/>
              <a:ext cx="91825" cy="56200"/>
            </a:xfrm>
            <a:custGeom>
              <a:avLst/>
              <a:gdLst/>
              <a:ahLst/>
              <a:cxnLst/>
              <a:rect l="l" t="t" r="r" b="b"/>
              <a:pathLst>
                <a:path w="3673" h="2248" extrusionOk="0">
                  <a:moveTo>
                    <a:pt x="1" y="0"/>
                  </a:moveTo>
                  <a:lnTo>
                    <a:pt x="1" y="2248"/>
                  </a:lnTo>
                  <a:lnTo>
                    <a:pt x="3673" y="2248"/>
                  </a:lnTo>
                  <a:lnTo>
                    <a:pt x="3673" y="0"/>
                  </a:lnTo>
                  <a:lnTo>
                    <a:pt x="3276" y="0"/>
                  </a:lnTo>
                  <a:lnTo>
                    <a:pt x="3276" y="1454"/>
                  </a:lnTo>
                  <a:lnTo>
                    <a:pt x="2821" y="1454"/>
                  </a:lnTo>
                  <a:lnTo>
                    <a:pt x="2821" y="0"/>
                  </a:lnTo>
                  <a:lnTo>
                    <a:pt x="2410" y="0"/>
                  </a:lnTo>
                  <a:lnTo>
                    <a:pt x="2410" y="1454"/>
                  </a:lnTo>
                  <a:lnTo>
                    <a:pt x="2013" y="1454"/>
                  </a:lnTo>
                  <a:lnTo>
                    <a:pt x="2013" y="0"/>
                  </a:lnTo>
                  <a:lnTo>
                    <a:pt x="1602" y="0"/>
                  </a:lnTo>
                  <a:lnTo>
                    <a:pt x="1602" y="1454"/>
                  </a:lnTo>
                  <a:lnTo>
                    <a:pt x="1220" y="1454"/>
                  </a:lnTo>
                  <a:lnTo>
                    <a:pt x="1220" y="0"/>
                  </a:lnTo>
                  <a:lnTo>
                    <a:pt x="809" y="0"/>
                  </a:lnTo>
                  <a:lnTo>
                    <a:pt x="809" y="1454"/>
                  </a:lnTo>
                  <a:lnTo>
                    <a:pt x="412" y="1454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70"/>
            <p:cNvSpPr/>
            <p:nvPr/>
          </p:nvSpPr>
          <p:spPr>
            <a:xfrm>
              <a:off x="3008750" y="4836100"/>
              <a:ext cx="90000" cy="11050"/>
            </a:xfrm>
            <a:custGeom>
              <a:avLst/>
              <a:gdLst/>
              <a:ahLst/>
              <a:cxnLst/>
              <a:rect l="l" t="t" r="r" b="b"/>
              <a:pathLst>
                <a:path w="3600" h="442" extrusionOk="0">
                  <a:moveTo>
                    <a:pt x="1" y="1"/>
                  </a:moveTo>
                  <a:lnTo>
                    <a:pt x="1" y="442"/>
                  </a:lnTo>
                  <a:lnTo>
                    <a:pt x="3599" y="44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70"/>
          <p:cNvGrpSpPr/>
          <p:nvPr/>
        </p:nvGrpSpPr>
        <p:grpSpPr>
          <a:xfrm>
            <a:off x="7553361" y="810486"/>
            <a:ext cx="998830" cy="1966036"/>
            <a:chOff x="720000" y="2054738"/>
            <a:chExt cx="304800" cy="599950"/>
          </a:xfrm>
        </p:grpSpPr>
        <p:sp>
          <p:nvSpPr>
            <p:cNvPr id="9560" name="Google Shape;9560;p70"/>
            <p:cNvSpPr/>
            <p:nvPr/>
          </p:nvSpPr>
          <p:spPr>
            <a:xfrm>
              <a:off x="720000" y="2058688"/>
              <a:ext cx="304800" cy="249750"/>
            </a:xfrm>
            <a:custGeom>
              <a:avLst/>
              <a:gdLst/>
              <a:ahLst/>
              <a:cxnLst/>
              <a:rect l="l" t="t" r="r" b="b"/>
              <a:pathLst>
                <a:path w="12192" h="9990" extrusionOk="0">
                  <a:moveTo>
                    <a:pt x="6036" y="1"/>
                  </a:moveTo>
                  <a:cubicBezTo>
                    <a:pt x="2213" y="1"/>
                    <a:pt x="1" y="2777"/>
                    <a:pt x="1" y="2777"/>
                  </a:cubicBezTo>
                  <a:lnTo>
                    <a:pt x="2042" y="9989"/>
                  </a:lnTo>
                  <a:lnTo>
                    <a:pt x="10238" y="9989"/>
                  </a:lnTo>
                  <a:lnTo>
                    <a:pt x="12192" y="2748"/>
                  </a:lnTo>
                  <a:cubicBezTo>
                    <a:pt x="12192" y="2748"/>
                    <a:pt x="9988" y="31"/>
                    <a:pt x="6126" y="2"/>
                  </a:cubicBezTo>
                  <a:cubicBezTo>
                    <a:pt x="6095" y="1"/>
                    <a:pt x="6066" y="1"/>
                    <a:pt x="60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70"/>
            <p:cNvSpPr/>
            <p:nvPr/>
          </p:nvSpPr>
          <p:spPr>
            <a:xfrm>
              <a:off x="775825" y="2460788"/>
              <a:ext cx="190600" cy="142875"/>
            </a:xfrm>
            <a:custGeom>
              <a:avLst/>
              <a:gdLst/>
              <a:ahLst/>
              <a:cxnLst/>
              <a:rect l="l" t="t" r="r" b="b"/>
              <a:pathLst>
                <a:path w="7624" h="5715" extrusionOk="0">
                  <a:moveTo>
                    <a:pt x="2159" y="1"/>
                  </a:moveTo>
                  <a:cubicBezTo>
                    <a:pt x="2159" y="1"/>
                    <a:pt x="2159" y="999"/>
                    <a:pt x="2057" y="1557"/>
                  </a:cubicBezTo>
                  <a:cubicBezTo>
                    <a:pt x="1968" y="2116"/>
                    <a:pt x="1822" y="2409"/>
                    <a:pt x="1205" y="2733"/>
                  </a:cubicBezTo>
                  <a:cubicBezTo>
                    <a:pt x="588" y="3041"/>
                    <a:pt x="0" y="3056"/>
                    <a:pt x="0" y="3056"/>
                  </a:cubicBezTo>
                  <a:cubicBezTo>
                    <a:pt x="0" y="3056"/>
                    <a:pt x="1234" y="5685"/>
                    <a:pt x="3775" y="5714"/>
                  </a:cubicBezTo>
                  <a:lnTo>
                    <a:pt x="3848" y="5714"/>
                  </a:lnTo>
                  <a:cubicBezTo>
                    <a:pt x="6389" y="5685"/>
                    <a:pt x="7623" y="3056"/>
                    <a:pt x="7623" y="3056"/>
                  </a:cubicBezTo>
                  <a:cubicBezTo>
                    <a:pt x="7623" y="3056"/>
                    <a:pt x="7036" y="3041"/>
                    <a:pt x="6419" y="2733"/>
                  </a:cubicBezTo>
                  <a:cubicBezTo>
                    <a:pt x="5817" y="2409"/>
                    <a:pt x="5655" y="2116"/>
                    <a:pt x="5567" y="1557"/>
                  </a:cubicBezTo>
                  <a:cubicBezTo>
                    <a:pt x="5464" y="999"/>
                    <a:pt x="5464" y="1"/>
                    <a:pt x="5464" y="1"/>
                  </a:cubicBezTo>
                  <a:lnTo>
                    <a:pt x="3819" y="338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70"/>
            <p:cNvSpPr/>
            <p:nvPr/>
          </p:nvSpPr>
          <p:spPr>
            <a:xfrm>
              <a:off x="775825" y="2287838"/>
              <a:ext cx="193525" cy="200525"/>
            </a:xfrm>
            <a:custGeom>
              <a:avLst/>
              <a:gdLst/>
              <a:ahLst/>
              <a:cxnLst/>
              <a:rect l="l" t="t" r="r" b="b"/>
              <a:pathLst>
                <a:path w="7741" h="8021" extrusionOk="0">
                  <a:moveTo>
                    <a:pt x="3540" y="1"/>
                  </a:moveTo>
                  <a:lnTo>
                    <a:pt x="0" y="1381"/>
                  </a:lnTo>
                  <a:cubicBezTo>
                    <a:pt x="0" y="1381"/>
                    <a:pt x="456" y="4216"/>
                    <a:pt x="749" y="5553"/>
                  </a:cubicBezTo>
                  <a:cubicBezTo>
                    <a:pt x="984" y="6610"/>
                    <a:pt x="2115" y="7594"/>
                    <a:pt x="2923" y="7888"/>
                  </a:cubicBezTo>
                  <a:cubicBezTo>
                    <a:pt x="3185" y="7981"/>
                    <a:pt x="3529" y="8020"/>
                    <a:pt x="3853" y="8020"/>
                  </a:cubicBezTo>
                  <a:cubicBezTo>
                    <a:pt x="4146" y="8020"/>
                    <a:pt x="4424" y="7988"/>
                    <a:pt x="4612" y="7932"/>
                  </a:cubicBezTo>
                  <a:cubicBezTo>
                    <a:pt x="5449" y="7697"/>
                    <a:pt x="6742" y="6698"/>
                    <a:pt x="6992" y="5553"/>
                  </a:cubicBezTo>
                  <a:cubicBezTo>
                    <a:pt x="7300" y="4216"/>
                    <a:pt x="7741" y="1381"/>
                    <a:pt x="7741" y="1381"/>
                  </a:cubicBezTo>
                  <a:lnTo>
                    <a:pt x="4216" y="1"/>
                  </a:lnTo>
                  <a:lnTo>
                    <a:pt x="4216" y="59"/>
                  </a:lnTo>
                  <a:lnTo>
                    <a:pt x="3540" y="59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rgbClr val="FFA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70"/>
            <p:cNvSpPr/>
            <p:nvPr/>
          </p:nvSpPr>
          <p:spPr>
            <a:xfrm>
              <a:off x="769200" y="2271288"/>
              <a:ext cx="202725" cy="69100"/>
            </a:xfrm>
            <a:custGeom>
              <a:avLst/>
              <a:gdLst/>
              <a:ahLst/>
              <a:cxnLst/>
              <a:rect l="l" t="t" r="r" b="b"/>
              <a:pathLst>
                <a:path w="8109" h="2764" extrusionOk="0">
                  <a:moveTo>
                    <a:pt x="3940" y="0"/>
                  </a:moveTo>
                  <a:cubicBezTo>
                    <a:pt x="1779" y="0"/>
                    <a:pt x="383" y="1177"/>
                    <a:pt x="383" y="1177"/>
                  </a:cubicBezTo>
                  <a:cubicBezTo>
                    <a:pt x="383" y="1177"/>
                    <a:pt x="368" y="1030"/>
                    <a:pt x="383" y="824"/>
                  </a:cubicBezTo>
                  <a:lnTo>
                    <a:pt x="383" y="824"/>
                  </a:lnTo>
                  <a:cubicBezTo>
                    <a:pt x="133" y="1015"/>
                    <a:pt x="1" y="1147"/>
                    <a:pt x="1" y="1147"/>
                  </a:cubicBezTo>
                  <a:lnTo>
                    <a:pt x="383" y="2763"/>
                  </a:lnTo>
                  <a:cubicBezTo>
                    <a:pt x="383" y="2763"/>
                    <a:pt x="1719" y="1103"/>
                    <a:pt x="4143" y="1103"/>
                  </a:cubicBezTo>
                  <a:cubicBezTo>
                    <a:pt x="6552" y="1103"/>
                    <a:pt x="7888" y="2763"/>
                    <a:pt x="7888" y="2763"/>
                  </a:cubicBezTo>
                  <a:lnTo>
                    <a:pt x="8109" y="1529"/>
                  </a:lnTo>
                  <a:cubicBezTo>
                    <a:pt x="8109" y="1529"/>
                    <a:pt x="6772" y="193"/>
                    <a:pt x="4378" y="16"/>
                  </a:cubicBezTo>
                  <a:cubicBezTo>
                    <a:pt x="4229" y="5"/>
                    <a:pt x="4083" y="0"/>
                    <a:pt x="3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70"/>
            <p:cNvSpPr/>
            <p:nvPr/>
          </p:nvSpPr>
          <p:spPr>
            <a:xfrm>
              <a:off x="778400" y="2260663"/>
              <a:ext cx="195350" cy="48875"/>
            </a:xfrm>
            <a:custGeom>
              <a:avLst/>
              <a:gdLst/>
              <a:ahLst/>
              <a:cxnLst/>
              <a:rect l="l" t="t" r="r" b="b"/>
              <a:pathLst>
                <a:path w="7814" h="1955" extrusionOk="0">
                  <a:moveTo>
                    <a:pt x="3775" y="1"/>
                  </a:moveTo>
                  <a:cubicBezTo>
                    <a:pt x="1939" y="1"/>
                    <a:pt x="632" y="794"/>
                    <a:pt x="15" y="1249"/>
                  </a:cubicBezTo>
                  <a:cubicBezTo>
                    <a:pt x="0" y="1455"/>
                    <a:pt x="15" y="1602"/>
                    <a:pt x="15" y="1602"/>
                  </a:cubicBezTo>
                  <a:cubicBezTo>
                    <a:pt x="15" y="1602"/>
                    <a:pt x="1411" y="425"/>
                    <a:pt x="3572" y="425"/>
                  </a:cubicBezTo>
                  <a:cubicBezTo>
                    <a:pt x="3715" y="425"/>
                    <a:pt x="3861" y="430"/>
                    <a:pt x="4010" y="441"/>
                  </a:cubicBezTo>
                  <a:cubicBezTo>
                    <a:pt x="6404" y="618"/>
                    <a:pt x="7741" y="1954"/>
                    <a:pt x="7741" y="1954"/>
                  </a:cubicBezTo>
                  <a:lnTo>
                    <a:pt x="7814" y="1616"/>
                  </a:lnTo>
                  <a:cubicBezTo>
                    <a:pt x="7814" y="1616"/>
                    <a:pt x="6360" y="1"/>
                    <a:pt x="3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70"/>
            <p:cNvSpPr/>
            <p:nvPr/>
          </p:nvSpPr>
          <p:spPr>
            <a:xfrm>
              <a:off x="743500" y="2163438"/>
              <a:ext cx="258175" cy="96150"/>
            </a:xfrm>
            <a:custGeom>
              <a:avLst/>
              <a:gdLst/>
              <a:ahLst/>
              <a:cxnLst/>
              <a:rect l="l" t="t" r="r" b="b"/>
              <a:pathLst>
                <a:path w="10327" h="3846" extrusionOk="0">
                  <a:moveTo>
                    <a:pt x="5007" y="0"/>
                  </a:moveTo>
                  <a:cubicBezTo>
                    <a:pt x="1803" y="0"/>
                    <a:pt x="1" y="1936"/>
                    <a:pt x="1" y="1936"/>
                  </a:cubicBezTo>
                  <a:lnTo>
                    <a:pt x="515" y="3802"/>
                  </a:lnTo>
                  <a:cubicBezTo>
                    <a:pt x="515" y="3802"/>
                    <a:pt x="2439" y="2142"/>
                    <a:pt x="5186" y="2142"/>
                  </a:cubicBezTo>
                  <a:cubicBezTo>
                    <a:pt x="7932" y="2142"/>
                    <a:pt x="9812" y="3846"/>
                    <a:pt x="9812" y="3846"/>
                  </a:cubicBezTo>
                  <a:lnTo>
                    <a:pt x="10326" y="1922"/>
                  </a:lnTo>
                  <a:cubicBezTo>
                    <a:pt x="10326" y="1922"/>
                    <a:pt x="8931" y="218"/>
                    <a:pt x="5450" y="12"/>
                  </a:cubicBezTo>
                  <a:cubicBezTo>
                    <a:pt x="5300" y="4"/>
                    <a:pt x="5152" y="0"/>
                    <a:pt x="5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70"/>
            <p:cNvSpPr/>
            <p:nvPr/>
          </p:nvSpPr>
          <p:spPr>
            <a:xfrm>
              <a:off x="745350" y="2170713"/>
              <a:ext cx="255225" cy="81175"/>
            </a:xfrm>
            <a:custGeom>
              <a:avLst/>
              <a:gdLst/>
              <a:ahLst/>
              <a:cxnLst/>
              <a:rect l="l" t="t" r="r" b="b"/>
              <a:pathLst>
                <a:path w="10209" h="3247" extrusionOk="0">
                  <a:moveTo>
                    <a:pt x="4906" y="0"/>
                  </a:moveTo>
                  <a:cubicBezTo>
                    <a:pt x="2321" y="0"/>
                    <a:pt x="0" y="1880"/>
                    <a:pt x="0" y="1880"/>
                  </a:cubicBezTo>
                  <a:lnTo>
                    <a:pt x="382" y="3188"/>
                  </a:lnTo>
                  <a:cubicBezTo>
                    <a:pt x="382" y="3188"/>
                    <a:pt x="2497" y="1513"/>
                    <a:pt x="4906" y="1513"/>
                  </a:cubicBezTo>
                  <a:cubicBezTo>
                    <a:pt x="8387" y="1513"/>
                    <a:pt x="9841" y="3246"/>
                    <a:pt x="9841" y="3246"/>
                  </a:cubicBezTo>
                  <a:lnTo>
                    <a:pt x="10208" y="1866"/>
                  </a:lnTo>
                  <a:cubicBezTo>
                    <a:pt x="10208" y="1866"/>
                    <a:pt x="8387" y="0"/>
                    <a:pt x="4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70"/>
            <p:cNvSpPr/>
            <p:nvPr/>
          </p:nvSpPr>
          <p:spPr>
            <a:xfrm>
              <a:off x="761125" y="2337838"/>
              <a:ext cx="38575" cy="62150"/>
            </a:xfrm>
            <a:custGeom>
              <a:avLst/>
              <a:gdLst/>
              <a:ahLst/>
              <a:cxnLst/>
              <a:rect l="l" t="t" r="r" b="b"/>
              <a:pathLst>
                <a:path w="1543" h="2486" extrusionOk="0">
                  <a:moveTo>
                    <a:pt x="469" y="1"/>
                  </a:moveTo>
                  <a:cubicBezTo>
                    <a:pt x="392" y="1"/>
                    <a:pt x="306" y="47"/>
                    <a:pt x="206" y="174"/>
                  </a:cubicBezTo>
                  <a:cubicBezTo>
                    <a:pt x="1" y="454"/>
                    <a:pt x="250" y="938"/>
                    <a:pt x="324" y="1291"/>
                  </a:cubicBezTo>
                  <a:cubicBezTo>
                    <a:pt x="384" y="1579"/>
                    <a:pt x="562" y="2486"/>
                    <a:pt x="866" y="2486"/>
                  </a:cubicBezTo>
                  <a:cubicBezTo>
                    <a:pt x="933" y="2486"/>
                    <a:pt x="1007" y="2441"/>
                    <a:pt x="1088" y="2334"/>
                  </a:cubicBezTo>
                  <a:cubicBezTo>
                    <a:pt x="1543" y="1746"/>
                    <a:pt x="1014" y="336"/>
                    <a:pt x="1014" y="336"/>
                  </a:cubicBezTo>
                  <a:cubicBezTo>
                    <a:pt x="822" y="336"/>
                    <a:pt x="676" y="1"/>
                    <a:pt x="469" y="1"/>
                  </a:cubicBezTo>
                  <a:close/>
                </a:path>
              </a:pathLst>
            </a:custGeom>
            <a:solidFill>
              <a:srgbClr val="FFA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70"/>
            <p:cNvSpPr/>
            <p:nvPr/>
          </p:nvSpPr>
          <p:spPr>
            <a:xfrm>
              <a:off x="948025" y="2337838"/>
              <a:ext cx="38950" cy="62150"/>
            </a:xfrm>
            <a:custGeom>
              <a:avLst/>
              <a:gdLst/>
              <a:ahLst/>
              <a:cxnLst/>
              <a:rect l="l" t="t" r="r" b="b"/>
              <a:pathLst>
                <a:path w="1558" h="2486" extrusionOk="0">
                  <a:moveTo>
                    <a:pt x="1084" y="1"/>
                  </a:moveTo>
                  <a:cubicBezTo>
                    <a:pt x="882" y="1"/>
                    <a:pt x="733" y="336"/>
                    <a:pt x="530" y="336"/>
                  </a:cubicBezTo>
                  <a:cubicBezTo>
                    <a:pt x="530" y="336"/>
                    <a:pt x="1" y="1746"/>
                    <a:pt x="456" y="2334"/>
                  </a:cubicBezTo>
                  <a:cubicBezTo>
                    <a:pt x="539" y="2441"/>
                    <a:pt x="615" y="2486"/>
                    <a:pt x="684" y="2486"/>
                  </a:cubicBezTo>
                  <a:cubicBezTo>
                    <a:pt x="992" y="2486"/>
                    <a:pt x="1163" y="1579"/>
                    <a:pt x="1235" y="1291"/>
                  </a:cubicBezTo>
                  <a:cubicBezTo>
                    <a:pt x="1308" y="938"/>
                    <a:pt x="1558" y="454"/>
                    <a:pt x="1337" y="174"/>
                  </a:cubicBezTo>
                  <a:cubicBezTo>
                    <a:pt x="1242" y="47"/>
                    <a:pt x="1159" y="1"/>
                    <a:pt x="1084" y="1"/>
                  </a:cubicBezTo>
                  <a:close/>
                </a:path>
              </a:pathLst>
            </a:custGeom>
            <a:solidFill>
              <a:srgbClr val="FFA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70"/>
            <p:cNvSpPr/>
            <p:nvPr/>
          </p:nvSpPr>
          <p:spPr>
            <a:xfrm>
              <a:off x="769200" y="2351363"/>
              <a:ext cx="17300" cy="35475"/>
            </a:xfrm>
            <a:custGeom>
              <a:avLst/>
              <a:gdLst/>
              <a:ahLst/>
              <a:cxnLst/>
              <a:rect l="l" t="t" r="r" b="b"/>
              <a:pathLst>
                <a:path w="692" h="1419" extrusionOk="0">
                  <a:moveTo>
                    <a:pt x="1" y="1"/>
                  </a:moveTo>
                  <a:cubicBezTo>
                    <a:pt x="1" y="1"/>
                    <a:pt x="177" y="45"/>
                    <a:pt x="265" y="853"/>
                  </a:cubicBezTo>
                  <a:cubicBezTo>
                    <a:pt x="325" y="1320"/>
                    <a:pt x="458" y="1419"/>
                    <a:pt x="560" y="1419"/>
                  </a:cubicBezTo>
                  <a:cubicBezTo>
                    <a:pt x="634" y="1419"/>
                    <a:pt x="691" y="1367"/>
                    <a:pt x="691" y="1367"/>
                  </a:cubicBezTo>
                  <a:cubicBezTo>
                    <a:pt x="691" y="1367"/>
                    <a:pt x="691" y="985"/>
                    <a:pt x="544" y="485"/>
                  </a:cubicBezTo>
                  <a:cubicBezTo>
                    <a:pt x="38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70"/>
            <p:cNvSpPr/>
            <p:nvPr/>
          </p:nvSpPr>
          <p:spPr>
            <a:xfrm>
              <a:off x="959050" y="2351363"/>
              <a:ext cx="17275" cy="35475"/>
            </a:xfrm>
            <a:custGeom>
              <a:avLst/>
              <a:gdLst/>
              <a:ahLst/>
              <a:cxnLst/>
              <a:rect l="l" t="t" r="r" b="b"/>
              <a:pathLst>
                <a:path w="691" h="1419" extrusionOk="0">
                  <a:moveTo>
                    <a:pt x="691" y="1"/>
                  </a:moveTo>
                  <a:cubicBezTo>
                    <a:pt x="691" y="1"/>
                    <a:pt x="309" y="1"/>
                    <a:pt x="162" y="485"/>
                  </a:cubicBezTo>
                  <a:cubicBezTo>
                    <a:pt x="0" y="985"/>
                    <a:pt x="0" y="1367"/>
                    <a:pt x="0" y="1367"/>
                  </a:cubicBezTo>
                  <a:cubicBezTo>
                    <a:pt x="0" y="1367"/>
                    <a:pt x="60" y="1419"/>
                    <a:pt x="136" y="1419"/>
                  </a:cubicBezTo>
                  <a:cubicBezTo>
                    <a:pt x="241" y="1419"/>
                    <a:pt x="375" y="1320"/>
                    <a:pt x="426" y="853"/>
                  </a:cubicBezTo>
                  <a:cubicBezTo>
                    <a:pt x="515" y="45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70"/>
            <p:cNvSpPr/>
            <p:nvPr/>
          </p:nvSpPr>
          <p:spPr>
            <a:xfrm>
              <a:off x="802250" y="2334663"/>
              <a:ext cx="51075" cy="34300"/>
            </a:xfrm>
            <a:custGeom>
              <a:avLst/>
              <a:gdLst/>
              <a:ahLst/>
              <a:cxnLst/>
              <a:rect l="l" t="t" r="r" b="b"/>
              <a:pathLst>
                <a:path w="2043" h="1372" extrusionOk="0">
                  <a:moveTo>
                    <a:pt x="885" y="0"/>
                  </a:moveTo>
                  <a:cubicBezTo>
                    <a:pt x="197" y="0"/>
                    <a:pt x="1" y="654"/>
                    <a:pt x="1" y="654"/>
                  </a:cubicBezTo>
                  <a:cubicBezTo>
                    <a:pt x="253" y="1237"/>
                    <a:pt x="813" y="1372"/>
                    <a:pt x="1279" y="1372"/>
                  </a:cubicBezTo>
                  <a:cubicBezTo>
                    <a:pt x="1681" y="1372"/>
                    <a:pt x="2013" y="1271"/>
                    <a:pt x="2013" y="1271"/>
                  </a:cubicBezTo>
                  <a:cubicBezTo>
                    <a:pt x="2013" y="1271"/>
                    <a:pt x="2042" y="111"/>
                    <a:pt x="1014" y="8"/>
                  </a:cubicBezTo>
                  <a:cubicBezTo>
                    <a:pt x="969" y="3"/>
                    <a:pt x="926" y="0"/>
                    <a:pt x="885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70"/>
            <p:cNvSpPr/>
            <p:nvPr/>
          </p:nvSpPr>
          <p:spPr>
            <a:xfrm>
              <a:off x="805925" y="2350363"/>
              <a:ext cx="47775" cy="20125"/>
            </a:xfrm>
            <a:custGeom>
              <a:avLst/>
              <a:gdLst/>
              <a:ahLst/>
              <a:cxnLst/>
              <a:rect l="l" t="t" r="r" b="b"/>
              <a:pathLst>
                <a:path w="1911" h="805" extrusionOk="0">
                  <a:moveTo>
                    <a:pt x="1322" y="0"/>
                  </a:moveTo>
                  <a:cubicBezTo>
                    <a:pt x="1199" y="0"/>
                    <a:pt x="1056" y="17"/>
                    <a:pt x="897" y="41"/>
                  </a:cubicBezTo>
                  <a:cubicBezTo>
                    <a:pt x="412" y="99"/>
                    <a:pt x="1" y="276"/>
                    <a:pt x="1" y="276"/>
                  </a:cubicBezTo>
                  <a:cubicBezTo>
                    <a:pt x="1" y="276"/>
                    <a:pt x="412" y="804"/>
                    <a:pt x="897" y="804"/>
                  </a:cubicBezTo>
                  <a:cubicBezTo>
                    <a:pt x="1455" y="804"/>
                    <a:pt x="1910" y="746"/>
                    <a:pt x="1910" y="746"/>
                  </a:cubicBezTo>
                  <a:cubicBezTo>
                    <a:pt x="1910" y="746"/>
                    <a:pt x="1895" y="599"/>
                    <a:pt x="1807" y="276"/>
                  </a:cubicBezTo>
                  <a:cubicBezTo>
                    <a:pt x="1748" y="68"/>
                    <a:pt x="1576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70"/>
            <p:cNvSpPr/>
            <p:nvPr/>
          </p:nvSpPr>
          <p:spPr>
            <a:xfrm>
              <a:off x="810700" y="2354313"/>
              <a:ext cx="40425" cy="13150"/>
            </a:xfrm>
            <a:custGeom>
              <a:avLst/>
              <a:gdLst/>
              <a:ahLst/>
              <a:cxnLst/>
              <a:rect l="l" t="t" r="r" b="b"/>
              <a:pathLst>
                <a:path w="1617" h="526" extrusionOk="0">
                  <a:moveTo>
                    <a:pt x="985" y="0"/>
                  </a:moveTo>
                  <a:cubicBezTo>
                    <a:pt x="588" y="0"/>
                    <a:pt x="1" y="176"/>
                    <a:pt x="1" y="176"/>
                  </a:cubicBezTo>
                  <a:cubicBezTo>
                    <a:pt x="1" y="176"/>
                    <a:pt x="221" y="485"/>
                    <a:pt x="662" y="514"/>
                  </a:cubicBezTo>
                  <a:cubicBezTo>
                    <a:pt x="742" y="522"/>
                    <a:pt x="824" y="525"/>
                    <a:pt x="904" y="525"/>
                  </a:cubicBezTo>
                  <a:cubicBezTo>
                    <a:pt x="1278" y="525"/>
                    <a:pt x="1616" y="455"/>
                    <a:pt x="1616" y="455"/>
                  </a:cubicBezTo>
                  <a:cubicBezTo>
                    <a:pt x="1616" y="455"/>
                    <a:pt x="1587" y="309"/>
                    <a:pt x="1499" y="176"/>
                  </a:cubicBezTo>
                  <a:cubicBezTo>
                    <a:pt x="1425" y="44"/>
                    <a:pt x="1381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70"/>
            <p:cNvSpPr/>
            <p:nvPr/>
          </p:nvSpPr>
          <p:spPr>
            <a:xfrm>
              <a:off x="825400" y="2354663"/>
              <a:ext cx="12875" cy="1287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65" y="1"/>
                  </a:moveTo>
                  <a:cubicBezTo>
                    <a:pt x="118" y="1"/>
                    <a:pt x="0" y="118"/>
                    <a:pt x="0" y="251"/>
                  </a:cubicBezTo>
                  <a:cubicBezTo>
                    <a:pt x="0" y="397"/>
                    <a:pt x="118" y="515"/>
                    <a:pt x="265" y="515"/>
                  </a:cubicBezTo>
                  <a:cubicBezTo>
                    <a:pt x="397" y="515"/>
                    <a:pt x="514" y="397"/>
                    <a:pt x="514" y="251"/>
                  </a:cubicBezTo>
                  <a:cubicBezTo>
                    <a:pt x="514" y="118"/>
                    <a:pt x="39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70"/>
            <p:cNvSpPr/>
            <p:nvPr/>
          </p:nvSpPr>
          <p:spPr>
            <a:xfrm>
              <a:off x="802250" y="2322238"/>
              <a:ext cx="58950" cy="18150"/>
            </a:xfrm>
            <a:custGeom>
              <a:avLst/>
              <a:gdLst/>
              <a:ahLst/>
              <a:cxnLst/>
              <a:rect l="l" t="t" r="r" b="b"/>
              <a:pathLst>
                <a:path w="2358" h="726" extrusionOk="0">
                  <a:moveTo>
                    <a:pt x="1068" y="0"/>
                  </a:moveTo>
                  <a:cubicBezTo>
                    <a:pt x="907" y="0"/>
                    <a:pt x="749" y="33"/>
                    <a:pt x="603" y="108"/>
                  </a:cubicBezTo>
                  <a:cubicBezTo>
                    <a:pt x="162" y="343"/>
                    <a:pt x="1" y="725"/>
                    <a:pt x="1" y="725"/>
                  </a:cubicBezTo>
                  <a:cubicBezTo>
                    <a:pt x="1" y="725"/>
                    <a:pt x="371" y="299"/>
                    <a:pt x="875" y="299"/>
                  </a:cubicBezTo>
                  <a:cubicBezTo>
                    <a:pt x="949" y="299"/>
                    <a:pt x="1024" y="308"/>
                    <a:pt x="1102" y="328"/>
                  </a:cubicBezTo>
                  <a:cubicBezTo>
                    <a:pt x="1719" y="490"/>
                    <a:pt x="1631" y="490"/>
                    <a:pt x="1954" y="622"/>
                  </a:cubicBezTo>
                  <a:cubicBezTo>
                    <a:pt x="2032" y="656"/>
                    <a:pt x="2101" y="671"/>
                    <a:pt x="2155" y="671"/>
                  </a:cubicBezTo>
                  <a:cubicBezTo>
                    <a:pt x="2338" y="671"/>
                    <a:pt x="2357" y="499"/>
                    <a:pt x="1984" y="284"/>
                  </a:cubicBezTo>
                  <a:cubicBezTo>
                    <a:pt x="1703" y="120"/>
                    <a:pt x="1379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70"/>
            <p:cNvSpPr/>
            <p:nvPr/>
          </p:nvSpPr>
          <p:spPr>
            <a:xfrm>
              <a:off x="892575" y="2334663"/>
              <a:ext cx="51075" cy="34300"/>
            </a:xfrm>
            <a:custGeom>
              <a:avLst/>
              <a:gdLst/>
              <a:ahLst/>
              <a:cxnLst/>
              <a:rect l="l" t="t" r="r" b="b"/>
              <a:pathLst>
                <a:path w="2043" h="1372" extrusionOk="0">
                  <a:moveTo>
                    <a:pt x="1171" y="0"/>
                  </a:moveTo>
                  <a:cubicBezTo>
                    <a:pt x="1130" y="0"/>
                    <a:pt x="1088" y="3"/>
                    <a:pt x="1044" y="8"/>
                  </a:cubicBezTo>
                  <a:cubicBezTo>
                    <a:pt x="1" y="111"/>
                    <a:pt x="30" y="1271"/>
                    <a:pt x="30" y="1271"/>
                  </a:cubicBezTo>
                  <a:cubicBezTo>
                    <a:pt x="30" y="1271"/>
                    <a:pt x="362" y="1372"/>
                    <a:pt x="765" y="1372"/>
                  </a:cubicBezTo>
                  <a:cubicBezTo>
                    <a:pt x="1230" y="1372"/>
                    <a:pt x="1791" y="1237"/>
                    <a:pt x="2043" y="654"/>
                  </a:cubicBezTo>
                  <a:cubicBezTo>
                    <a:pt x="2043" y="654"/>
                    <a:pt x="1847" y="0"/>
                    <a:pt x="1171" y="0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70"/>
            <p:cNvSpPr/>
            <p:nvPr/>
          </p:nvSpPr>
          <p:spPr>
            <a:xfrm>
              <a:off x="892225" y="2350363"/>
              <a:ext cx="47750" cy="20125"/>
            </a:xfrm>
            <a:custGeom>
              <a:avLst/>
              <a:gdLst/>
              <a:ahLst/>
              <a:cxnLst/>
              <a:rect l="l" t="t" r="r" b="b"/>
              <a:pathLst>
                <a:path w="1910" h="805" extrusionOk="0">
                  <a:moveTo>
                    <a:pt x="588" y="0"/>
                  </a:moveTo>
                  <a:cubicBezTo>
                    <a:pt x="334" y="0"/>
                    <a:pt x="162" y="68"/>
                    <a:pt x="103" y="276"/>
                  </a:cubicBezTo>
                  <a:cubicBezTo>
                    <a:pt x="15" y="599"/>
                    <a:pt x="0" y="746"/>
                    <a:pt x="0" y="746"/>
                  </a:cubicBezTo>
                  <a:cubicBezTo>
                    <a:pt x="0" y="746"/>
                    <a:pt x="456" y="804"/>
                    <a:pt x="1014" y="804"/>
                  </a:cubicBezTo>
                  <a:cubicBezTo>
                    <a:pt x="1498" y="804"/>
                    <a:pt x="1910" y="276"/>
                    <a:pt x="1910" y="276"/>
                  </a:cubicBezTo>
                  <a:cubicBezTo>
                    <a:pt x="1910" y="276"/>
                    <a:pt x="1498" y="99"/>
                    <a:pt x="1014" y="41"/>
                  </a:cubicBezTo>
                  <a:cubicBezTo>
                    <a:pt x="855" y="17"/>
                    <a:pt x="71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70"/>
            <p:cNvSpPr/>
            <p:nvPr/>
          </p:nvSpPr>
          <p:spPr>
            <a:xfrm>
              <a:off x="895150" y="2354313"/>
              <a:ext cx="40050" cy="13150"/>
            </a:xfrm>
            <a:custGeom>
              <a:avLst/>
              <a:gdLst/>
              <a:ahLst/>
              <a:cxnLst/>
              <a:rect l="l" t="t" r="r" b="b"/>
              <a:pathLst>
                <a:path w="1602" h="526" extrusionOk="0">
                  <a:moveTo>
                    <a:pt x="618" y="0"/>
                  </a:moveTo>
                  <a:cubicBezTo>
                    <a:pt x="221" y="0"/>
                    <a:pt x="177" y="44"/>
                    <a:pt x="104" y="176"/>
                  </a:cubicBezTo>
                  <a:cubicBezTo>
                    <a:pt x="30" y="309"/>
                    <a:pt x="1" y="455"/>
                    <a:pt x="1" y="455"/>
                  </a:cubicBezTo>
                  <a:cubicBezTo>
                    <a:pt x="1" y="455"/>
                    <a:pt x="330" y="525"/>
                    <a:pt x="700" y="525"/>
                  </a:cubicBezTo>
                  <a:cubicBezTo>
                    <a:pt x="779" y="525"/>
                    <a:pt x="860" y="522"/>
                    <a:pt x="941" y="514"/>
                  </a:cubicBezTo>
                  <a:cubicBezTo>
                    <a:pt x="1396" y="485"/>
                    <a:pt x="1602" y="176"/>
                    <a:pt x="1602" y="176"/>
                  </a:cubicBezTo>
                  <a:cubicBezTo>
                    <a:pt x="1602" y="176"/>
                    <a:pt x="1014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70"/>
            <p:cNvSpPr/>
            <p:nvPr/>
          </p:nvSpPr>
          <p:spPr>
            <a:xfrm>
              <a:off x="908750" y="2354663"/>
              <a:ext cx="12875" cy="12875"/>
            </a:xfrm>
            <a:custGeom>
              <a:avLst/>
              <a:gdLst/>
              <a:ahLst/>
              <a:cxnLst/>
              <a:rect l="l" t="t" r="r" b="b"/>
              <a:pathLst>
                <a:path w="515" h="515" extrusionOk="0">
                  <a:moveTo>
                    <a:pt x="250" y="1"/>
                  </a:moveTo>
                  <a:cubicBezTo>
                    <a:pt x="118" y="1"/>
                    <a:pt x="0" y="118"/>
                    <a:pt x="0" y="251"/>
                  </a:cubicBezTo>
                  <a:cubicBezTo>
                    <a:pt x="0" y="397"/>
                    <a:pt x="118" y="515"/>
                    <a:pt x="250" y="515"/>
                  </a:cubicBezTo>
                  <a:cubicBezTo>
                    <a:pt x="397" y="515"/>
                    <a:pt x="514" y="397"/>
                    <a:pt x="514" y="251"/>
                  </a:cubicBezTo>
                  <a:cubicBezTo>
                    <a:pt x="514" y="118"/>
                    <a:pt x="397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70"/>
            <p:cNvSpPr/>
            <p:nvPr/>
          </p:nvSpPr>
          <p:spPr>
            <a:xfrm>
              <a:off x="884725" y="2322238"/>
              <a:ext cx="58925" cy="18150"/>
            </a:xfrm>
            <a:custGeom>
              <a:avLst/>
              <a:gdLst/>
              <a:ahLst/>
              <a:cxnLst/>
              <a:rect l="l" t="t" r="r" b="b"/>
              <a:pathLst>
                <a:path w="2357" h="726" extrusionOk="0">
                  <a:moveTo>
                    <a:pt x="1289" y="0"/>
                  </a:moveTo>
                  <a:cubicBezTo>
                    <a:pt x="979" y="0"/>
                    <a:pt x="654" y="120"/>
                    <a:pt x="374" y="284"/>
                  </a:cubicBezTo>
                  <a:cubicBezTo>
                    <a:pt x="0" y="499"/>
                    <a:pt x="19" y="671"/>
                    <a:pt x="209" y="671"/>
                  </a:cubicBezTo>
                  <a:cubicBezTo>
                    <a:pt x="266" y="671"/>
                    <a:pt x="337" y="656"/>
                    <a:pt x="418" y="622"/>
                  </a:cubicBezTo>
                  <a:cubicBezTo>
                    <a:pt x="726" y="490"/>
                    <a:pt x="638" y="490"/>
                    <a:pt x="1255" y="328"/>
                  </a:cubicBezTo>
                  <a:cubicBezTo>
                    <a:pt x="1333" y="308"/>
                    <a:pt x="1409" y="299"/>
                    <a:pt x="1482" y="299"/>
                  </a:cubicBezTo>
                  <a:cubicBezTo>
                    <a:pt x="1987" y="299"/>
                    <a:pt x="2357" y="725"/>
                    <a:pt x="2357" y="725"/>
                  </a:cubicBezTo>
                  <a:cubicBezTo>
                    <a:pt x="2357" y="725"/>
                    <a:pt x="2195" y="343"/>
                    <a:pt x="1754" y="108"/>
                  </a:cubicBezTo>
                  <a:cubicBezTo>
                    <a:pt x="1609" y="33"/>
                    <a:pt x="1451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70"/>
            <p:cNvSpPr/>
            <p:nvPr/>
          </p:nvSpPr>
          <p:spPr>
            <a:xfrm>
              <a:off x="845950" y="2442438"/>
              <a:ext cx="54000" cy="13975"/>
            </a:xfrm>
            <a:custGeom>
              <a:avLst/>
              <a:gdLst/>
              <a:ahLst/>
              <a:cxnLst/>
              <a:rect l="l" t="t" r="r" b="b"/>
              <a:pathLst>
                <a:path w="2160" h="559" extrusionOk="0">
                  <a:moveTo>
                    <a:pt x="1" y="0"/>
                  </a:moveTo>
                  <a:cubicBezTo>
                    <a:pt x="1" y="0"/>
                    <a:pt x="441" y="544"/>
                    <a:pt x="970" y="558"/>
                  </a:cubicBezTo>
                  <a:lnTo>
                    <a:pt x="1249" y="558"/>
                  </a:lnTo>
                  <a:cubicBezTo>
                    <a:pt x="1778" y="544"/>
                    <a:pt x="2160" y="0"/>
                    <a:pt x="2160" y="0"/>
                  </a:cubicBezTo>
                  <a:lnTo>
                    <a:pt x="2160" y="0"/>
                  </a:lnTo>
                  <a:lnTo>
                    <a:pt x="1073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70"/>
            <p:cNvSpPr/>
            <p:nvPr/>
          </p:nvSpPr>
          <p:spPr>
            <a:xfrm>
              <a:off x="860275" y="2412313"/>
              <a:ext cx="25350" cy="8475"/>
            </a:xfrm>
            <a:custGeom>
              <a:avLst/>
              <a:gdLst/>
              <a:ahLst/>
              <a:cxnLst/>
              <a:rect l="l" t="t" r="r" b="b"/>
              <a:pathLst>
                <a:path w="1014" h="339" extrusionOk="0">
                  <a:moveTo>
                    <a:pt x="500" y="1"/>
                  </a:moveTo>
                  <a:cubicBezTo>
                    <a:pt x="221" y="1"/>
                    <a:pt x="74" y="250"/>
                    <a:pt x="0" y="339"/>
                  </a:cubicBezTo>
                  <a:lnTo>
                    <a:pt x="1014" y="339"/>
                  </a:lnTo>
                  <a:cubicBezTo>
                    <a:pt x="955" y="236"/>
                    <a:pt x="823" y="1"/>
                    <a:pt x="500" y="1"/>
                  </a:cubicBezTo>
                  <a:close/>
                </a:path>
              </a:pathLst>
            </a:custGeom>
            <a:solidFill>
              <a:srgbClr val="F4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70"/>
            <p:cNvSpPr/>
            <p:nvPr/>
          </p:nvSpPr>
          <p:spPr>
            <a:xfrm>
              <a:off x="842650" y="2433788"/>
              <a:ext cx="60600" cy="11275"/>
            </a:xfrm>
            <a:custGeom>
              <a:avLst/>
              <a:gdLst/>
              <a:ahLst/>
              <a:cxnLst/>
              <a:rect l="l" t="t" r="r" b="b"/>
              <a:pathLst>
                <a:path w="2424" h="451" extrusionOk="0">
                  <a:moveTo>
                    <a:pt x="891" y="1"/>
                  </a:moveTo>
                  <a:cubicBezTo>
                    <a:pt x="807" y="1"/>
                    <a:pt x="713" y="21"/>
                    <a:pt x="617" y="82"/>
                  </a:cubicBezTo>
                  <a:cubicBezTo>
                    <a:pt x="325" y="247"/>
                    <a:pt x="76" y="258"/>
                    <a:pt x="15" y="258"/>
                  </a:cubicBezTo>
                  <a:cubicBezTo>
                    <a:pt x="5" y="258"/>
                    <a:pt x="0" y="258"/>
                    <a:pt x="0" y="258"/>
                  </a:cubicBezTo>
                  <a:lnTo>
                    <a:pt x="0" y="258"/>
                  </a:lnTo>
                  <a:cubicBezTo>
                    <a:pt x="116" y="388"/>
                    <a:pt x="642" y="451"/>
                    <a:pt x="1178" y="451"/>
                  </a:cubicBezTo>
                  <a:cubicBezTo>
                    <a:pt x="1729" y="451"/>
                    <a:pt x="2290" y="385"/>
                    <a:pt x="2424" y="258"/>
                  </a:cubicBezTo>
                  <a:lnTo>
                    <a:pt x="2424" y="258"/>
                  </a:lnTo>
                  <a:cubicBezTo>
                    <a:pt x="2424" y="258"/>
                    <a:pt x="2419" y="258"/>
                    <a:pt x="2410" y="258"/>
                  </a:cubicBezTo>
                  <a:cubicBezTo>
                    <a:pt x="2349" y="258"/>
                    <a:pt x="2102" y="247"/>
                    <a:pt x="1822" y="82"/>
                  </a:cubicBezTo>
                  <a:cubicBezTo>
                    <a:pt x="1721" y="21"/>
                    <a:pt x="1626" y="1"/>
                    <a:pt x="1541" y="1"/>
                  </a:cubicBezTo>
                  <a:cubicBezTo>
                    <a:pt x="1379" y="1"/>
                    <a:pt x="1258" y="77"/>
                    <a:pt x="1220" y="97"/>
                  </a:cubicBezTo>
                  <a:cubicBezTo>
                    <a:pt x="1181" y="77"/>
                    <a:pt x="1053" y="1"/>
                    <a:pt x="891" y="1"/>
                  </a:cubicBezTo>
                  <a:close/>
                </a:path>
              </a:pathLst>
            </a:custGeom>
            <a:solidFill>
              <a:srgbClr val="EA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70"/>
            <p:cNvSpPr/>
            <p:nvPr/>
          </p:nvSpPr>
          <p:spPr>
            <a:xfrm>
              <a:off x="837875" y="2435363"/>
              <a:ext cx="14350" cy="7450"/>
            </a:xfrm>
            <a:custGeom>
              <a:avLst/>
              <a:gdLst/>
              <a:ahLst/>
              <a:cxnLst/>
              <a:rect l="l" t="t" r="r" b="b"/>
              <a:pathLst>
                <a:path w="574" h="298" extrusionOk="0">
                  <a:moveTo>
                    <a:pt x="152" y="0"/>
                  </a:moveTo>
                  <a:cubicBezTo>
                    <a:pt x="123" y="0"/>
                    <a:pt x="96" y="15"/>
                    <a:pt x="74" y="48"/>
                  </a:cubicBezTo>
                  <a:cubicBezTo>
                    <a:pt x="1" y="122"/>
                    <a:pt x="250" y="283"/>
                    <a:pt x="412" y="298"/>
                  </a:cubicBezTo>
                  <a:cubicBezTo>
                    <a:pt x="573" y="298"/>
                    <a:pt x="529" y="166"/>
                    <a:pt x="529" y="166"/>
                  </a:cubicBezTo>
                  <a:lnTo>
                    <a:pt x="529" y="166"/>
                  </a:lnTo>
                  <a:cubicBezTo>
                    <a:pt x="529" y="166"/>
                    <a:pt x="519" y="167"/>
                    <a:pt x="503" y="167"/>
                  </a:cubicBezTo>
                  <a:cubicBezTo>
                    <a:pt x="454" y="167"/>
                    <a:pt x="349" y="158"/>
                    <a:pt x="294" y="92"/>
                  </a:cubicBezTo>
                  <a:cubicBezTo>
                    <a:pt x="249" y="38"/>
                    <a:pt x="198" y="0"/>
                    <a:pt x="152" y="0"/>
                  </a:cubicBezTo>
                  <a:close/>
                </a:path>
              </a:pathLst>
            </a:custGeom>
            <a:solidFill>
              <a:srgbClr val="EA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70"/>
            <p:cNvSpPr/>
            <p:nvPr/>
          </p:nvSpPr>
          <p:spPr>
            <a:xfrm>
              <a:off x="894050" y="2435363"/>
              <a:ext cx="13975" cy="7450"/>
            </a:xfrm>
            <a:custGeom>
              <a:avLst/>
              <a:gdLst/>
              <a:ahLst/>
              <a:cxnLst/>
              <a:rect l="l" t="t" r="r" b="b"/>
              <a:pathLst>
                <a:path w="559" h="298" extrusionOk="0">
                  <a:moveTo>
                    <a:pt x="412" y="0"/>
                  </a:moveTo>
                  <a:cubicBezTo>
                    <a:pt x="364" y="0"/>
                    <a:pt x="316" y="38"/>
                    <a:pt x="280" y="92"/>
                  </a:cubicBezTo>
                  <a:cubicBezTo>
                    <a:pt x="225" y="158"/>
                    <a:pt x="120" y="167"/>
                    <a:pt x="71" y="167"/>
                  </a:cubicBezTo>
                  <a:cubicBezTo>
                    <a:pt x="55" y="167"/>
                    <a:pt x="45" y="166"/>
                    <a:pt x="45" y="166"/>
                  </a:cubicBezTo>
                  <a:lnTo>
                    <a:pt x="45" y="166"/>
                  </a:lnTo>
                  <a:cubicBezTo>
                    <a:pt x="45" y="166"/>
                    <a:pt x="1" y="298"/>
                    <a:pt x="162" y="298"/>
                  </a:cubicBezTo>
                  <a:cubicBezTo>
                    <a:pt x="324" y="283"/>
                    <a:pt x="559" y="122"/>
                    <a:pt x="500" y="48"/>
                  </a:cubicBezTo>
                  <a:cubicBezTo>
                    <a:pt x="472" y="15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A7C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70"/>
            <p:cNvSpPr/>
            <p:nvPr/>
          </p:nvSpPr>
          <p:spPr>
            <a:xfrm>
              <a:off x="761125" y="2264338"/>
              <a:ext cx="36650" cy="90825"/>
            </a:xfrm>
            <a:custGeom>
              <a:avLst/>
              <a:gdLst/>
              <a:ahLst/>
              <a:cxnLst/>
              <a:rect l="l" t="t" r="r" b="b"/>
              <a:pathLst>
                <a:path w="1466" h="3633" extrusionOk="0">
                  <a:moveTo>
                    <a:pt x="588" y="1"/>
                  </a:moveTo>
                  <a:lnTo>
                    <a:pt x="1" y="324"/>
                  </a:lnTo>
                  <a:cubicBezTo>
                    <a:pt x="1" y="324"/>
                    <a:pt x="544" y="2512"/>
                    <a:pt x="809" y="3247"/>
                  </a:cubicBezTo>
                  <a:cubicBezTo>
                    <a:pt x="898" y="3515"/>
                    <a:pt x="1016" y="3632"/>
                    <a:pt x="1122" y="3632"/>
                  </a:cubicBezTo>
                  <a:cubicBezTo>
                    <a:pt x="1312" y="3632"/>
                    <a:pt x="1465" y="3254"/>
                    <a:pt x="1352" y="2688"/>
                  </a:cubicBezTo>
                  <a:cubicBezTo>
                    <a:pt x="1146" y="1660"/>
                    <a:pt x="588" y="1"/>
                    <a:pt x="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70"/>
            <p:cNvSpPr/>
            <p:nvPr/>
          </p:nvSpPr>
          <p:spPr>
            <a:xfrm>
              <a:off x="948500" y="2264338"/>
              <a:ext cx="36650" cy="90825"/>
            </a:xfrm>
            <a:custGeom>
              <a:avLst/>
              <a:gdLst/>
              <a:ahLst/>
              <a:cxnLst/>
              <a:rect l="l" t="t" r="r" b="b"/>
              <a:pathLst>
                <a:path w="1466" h="3633" extrusionOk="0">
                  <a:moveTo>
                    <a:pt x="878" y="1"/>
                  </a:moveTo>
                  <a:cubicBezTo>
                    <a:pt x="878" y="1"/>
                    <a:pt x="320" y="1660"/>
                    <a:pt x="114" y="2688"/>
                  </a:cubicBezTo>
                  <a:cubicBezTo>
                    <a:pt x="1" y="3254"/>
                    <a:pt x="154" y="3632"/>
                    <a:pt x="348" y="3632"/>
                  </a:cubicBezTo>
                  <a:cubicBezTo>
                    <a:pt x="457" y="3632"/>
                    <a:pt x="578" y="3515"/>
                    <a:pt x="672" y="3247"/>
                  </a:cubicBezTo>
                  <a:cubicBezTo>
                    <a:pt x="922" y="2512"/>
                    <a:pt x="1465" y="324"/>
                    <a:pt x="1465" y="324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70"/>
            <p:cNvSpPr/>
            <p:nvPr/>
          </p:nvSpPr>
          <p:spPr>
            <a:xfrm>
              <a:off x="769200" y="2190913"/>
              <a:ext cx="20225" cy="47025"/>
            </a:xfrm>
            <a:custGeom>
              <a:avLst/>
              <a:gdLst/>
              <a:ahLst/>
              <a:cxnLst/>
              <a:rect l="l" t="t" r="r" b="b"/>
              <a:pathLst>
                <a:path w="809" h="1881" extrusionOk="0">
                  <a:moveTo>
                    <a:pt x="265" y="0"/>
                  </a:moveTo>
                  <a:lnTo>
                    <a:pt x="1" y="206"/>
                  </a:lnTo>
                  <a:lnTo>
                    <a:pt x="515" y="1880"/>
                  </a:lnTo>
                  <a:lnTo>
                    <a:pt x="809" y="166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70"/>
            <p:cNvSpPr/>
            <p:nvPr/>
          </p:nvSpPr>
          <p:spPr>
            <a:xfrm>
              <a:off x="956100" y="2190913"/>
              <a:ext cx="20225" cy="47025"/>
            </a:xfrm>
            <a:custGeom>
              <a:avLst/>
              <a:gdLst/>
              <a:ahLst/>
              <a:cxnLst/>
              <a:rect l="l" t="t" r="r" b="b"/>
              <a:pathLst>
                <a:path w="809" h="1881" extrusionOk="0">
                  <a:moveTo>
                    <a:pt x="544" y="0"/>
                  </a:moveTo>
                  <a:lnTo>
                    <a:pt x="1" y="1660"/>
                  </a:lnTo>
                  <a:lnTo>
                    <a:pt x="309" y="1880"/>
                  </a:lnTo>
                  <a:lnTo>
                    <a:pt x="809" y="20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70"/>
            <p:cNvSpPr/>
            <p:nvPr/>
          </p:nvSpPr>
          <p:spPr>
            <a:xfrm>
              <a:off x="815100" y="2054738"/>
              <a:ext cx="113125" cy="202325"/>
            </a:xfrm>
            <a:custGeom>
              <a:avLst/>
              <a:gdLst/>
              <a:ahLst/>
              <a:cxnLst/>
              <a:rect l="l" t="t" r="r" b="b"/>
              <a:pathLst>
                <a:path w="4525" h="8093" extrusionOk="0">
                  <a:moveTo>
                    <a:pt x="2630" y="4698"/>
                  </a:moveTo>
                  <a:lnTo>
                    <a:pt x="2630" y="4698"/>
                  </a:lnTo>
                  <a:cubicBezTo>
                    <a:pt x="2630" y="4698"/>
                    <a:pt x="3555" y="4698"/>
                    <a:pt x="3908" y="5065"/>
                  </a:cubicBezTo>
                  <a:cubicBezTo>
                    <a:pt x="4226" y="5411"/>
                    <a:pt x="3945" y="5834"/>
                    <a:pt x="3630" y="5834"/>
                  </a:cubicBezTo>
                  <a:cubicBezTo>
                    <a:pt x="3610" y="5834"/>
                    <a:pt x="3590" y="5832"/>
                    <a:pt x="3570" y="5829"/>
                  </a:cubicBezTo>
                  <a:cubicBezTo>
                    <a:pt x="2571" y="5697"/>
                    <a:pt x="2630" y="4698"/>
                    <a:pt x="2630" y="4698"/>
                  </a:cubicBezTo>
                  <a:close/>
                  <a:moveTo>
                    <a:pt x="857" y="5208"/>
                  </a:moveTo>
                  <a:cubicBezTo>
                    <a:pt x="1597" y="5208"/>
                    <a:pt x="2219" y="5946"/>
                    <a:pt x="2219" y="5946"/>
                  </a:cubicBezTo>
                  <a:cubicBezTo>
                    <a:pt x="2219" y="5946"/>
                    <a:pt x="1832" y="6017"/>
                    <a:pt x="1429" y="6017"/>
                  </a:cubicBezTo>
                  <a:cubicBezTo>
                    <a:pt x="1193" y="6017"/>
                    <a:pt x="952" y="5993"/>
                    <a:pt x="779" y="5917"/>
                  </a:cubicBezTo>
                  <a:cubicBezTo>
                    <a:pt x="309" y="5726"/>
                    <a:pt x="265" y="5330"/>
                    <a:pt x="588" y="5241"/>
                  </a:cubicBezTo>
                  <a:cubicBezTo>
                    <a:pt x="679" y="5218"/>
                    <a:pt x="769" y="5208"/>
                    <a:pt x="857" y="5208"/>
                  </a:cubicBezTo>
                  <a:close/>
                  <a:moveTo>
                    <a:pt x="2071" y="1"/>
                  </a:moveTo>
                  <a:cubicBezTo>
                    <a:pt x="1993" y="1"/>
                    <a:pt x="1903" y="44"/>
                    <a:pt x="1807" y="174"/>
                  </a:cubicBezTo>
                  <a:cubicBezTo>
                    <a:pt x="1807" y="174"/>
                    <a:pt x="2028" y="2818"/>
                    <a:pt x="2028" y="3361"/>
                  </a:cubicBezTo>
                  <a:cubicBezTo>
                    <a:pt x="2028" y="3905"/>
                    <a:pt x="1998" y="4199"/>
                    <a:pt x="1837" y="4507"/>
                  </a:cubicBezTo>
                  <a:cubicBezTo>
                    <a:pt x="1675" y="4801"/>
                    <a:pt x="1719" y="4889"/>
                    <a:pt x="1117" y="4933"/>
                  </a:cubicBezTo>
                  <a:cubicBezTo>
                    <a:pt x="515" y="4977"/>
                    <a:pt x="148" y="4904"/>
                    <a:pt x="74" y="5491"/>
                  </a:cubicBezTo>
                  <a:cubicBezTo>
                    <a:pt x="1" y="6152"/>
                    <a:pt x="618" y="6240"/>
                    <a:pt x="1205" y="6387"/>
                  </a:cubicBezTo>
                  <a:cubicBezTo>
                    <a:pt x="1793" y="6519"/>
                    <a:pt x="2219" y="6461"/>
                    <a:pt x="2116" y="6813"/>
                  </a:cubicBezTo>
                  <a:cubicBezTo>
                    <a:pt x="2028" y="7092"/>
                    <a:pt x="1807" y="7856"/>
                    <a:pt x="1969" y="8003"/>
                  </a:cubicBezTo>
                  <a:cubicBezTo>
                    <a:pt x="2040" y="8067"/>
                    <a:pt x="2180" y="8092"/>
                    <a:pt x="2317" y="8092"/>
                  </a:cubicBezTo>
                  <a:cubicBezTo>
                    <a:pt x="2492" y="8092"/>
                    <a:pt x="2664" y="8052"/>
                    <a:pt x="2689" y="8003"/>
                  </a:cubicBezTo>
                  <a:cubicBezTo>
                    <a:pt x="2821" y="7768"/>
                    <a:pt x="2630" y="7092"/>
                    <a:pt x="2630" y="6945"/>
                  </a:cubicBezTo>
                  <a:cubicBezTo>
                    <a:pt x="2630" y="6637"/>
                    <a:pt x="2615" y="6255"/>
                    <a:pt x="2557" y="5609"/>
                  </a:cubicBezTo>
                  <a:lnTo>
                    <a:pt x="2557" y="5609"/>
                  </a:lnTo>
                  <a:cubicBezTo>
                    <a:pt x="2643" y="5646"/>
                    <a:pt x="3089" y="6176"/>
                    <a:pt x="3542" y="6176"/>
                  </a:cubicBezTo>
                  <a:cubicBezTo>
                    <a:pt x="3630" y="6176"/>
                    <a:pt x="3719" y="6156"/>
                    <a:pt x="3805" y="6108"/>
                  </a:cubicBezTo>
                  <a:cubicBezTo>
                    <a:pt x="4348" y="5800"/>
                    <a:pt x="4525" y="5021"/>
                    <a:pt x="4025" y="4727"/>
                  </a:cubicBezTo>
                  <a:cubicBezTo>
                    <a:pt x="3526" y="4419"/>
                    <a:pt x="2586" y="4360"/>
                    <a:pt x="2498" y="3655"/>
                  </a:cubicBezTo>
                  <a:cubicBezTo>
                    <a:pt x="2439" y="3170"/>
                    <a:pt x="2292" y="1614"/>
                    <a:pt x="2292" y="1202"/>
                  </a:cubicBezTo>
                  <a:cubicBezTo>
                    <a:pt x="2292" y="776"/>
                    <a:pt x="2322" y="160"/>
                    <a:pt x="2322" y="160"/>
                  </a:cubicBezTo>
                  <a:cubicBezTo>
                    <a:pt x="2322" y="160"/>
                    <a:pt x="2220" y="1"/>
                    <a:pt x="2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70"/>
            <p:cNvSpPr/>
            <p:nvPr/>
          </p:nvSpPr>
          <p:spPr>
            <a:xfrm>
              <a:off x="733950" y="2539738"/>
              <a:ext cx="284975" cy="114950"/>
            </a:xfrm>
            <a:custGeom>
              <a:avLst/>
              <a:gdLst/>
              <a:ahLst/>
              <a:cxnLst/>
              <a:rect l="l" t="t" r="r" b="b"/>
              <a:pathLst>
                <a:path w="11399" h="4598" extrusionOk="0">
                  <a:moveTo>
                    <a:pt x="1000" y="0"/>
                  </a:moveTo>
                  <a:cubicBezTo>
                    <a:pt x="632" y="103"/>
                    <a:pt x="295" y="235"/>
                    <a:pt x="1" y="412"/>
                  </a:cubicBezTo>
                  <a:cubicBezTo>
                    <a:pt x="750" y="2835"/>
                    <a:pt x="3012" y="4598"/>
                    <a:pt x="5685" y="4598"/>
                  </a:cubicBezTo>
                  <a:cubicBezTo>
                    <a:pt x="8388" y="4598"/>
                    <a:pt x="10679" y="2791"/>
                    <a:pt x="11399" y="324"/>
                  </a:cubicBezTo>
                  <a:cubicBezTo>
                    <a:pt x="11105" y="221"/>
                    <a:pt x="10738" y="133"/>
                    <a:pt x="10370" y="59"/>
                  </a:cubicBezTo>
                  <a:cubicBezTo>
                    <a:pt x="9798" y="2101"/>
                    <a:pt x="7932" y="3599"/>
                    <a:pt x="5700" y="3599"/>
                  </a:cubicBezTo>
                  <a:cubicBezTo>
                    <a:pt x="3453" y="3599"/>
                    <a:pt x="1558" y="2071"/>
                    <a:pt x="1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70"/>
            <p:cNvSpPr/>
            <p:nvPr/>
          </p:nvSpPr>
          <p:spPr>
            <a:xfrm>
              <a:off x="758925" y="2534963"/>
              <a:ext cx="234300" cy="94750"/>
            </a:xfrm>
            <a:custGeom>
              <a:avLst/>
              <a:gdLst/>
              <a:ahLst/>
              <a:cxnLst/>
              <a:rect l="l" t="t" r="r" b="b"/>
              <a:pathLst>
                <a:path w="9372" h="3790" extrusionOk="0">
                  <a:moveTo>
                    <a:pt x="838" y="1"/>
                  </a:moveTo>
                  <a:cubicBezTo>
                    <a:pt x="544" y="45"/>
                    <a:pt x="265" y="103"/>
                    <a:pt x="1" y="191"/>
                  </a:cubicBezTo>
                  <a:cubicBezTo>
                    <a:pt x="559" y="2262"/>
                    <a:pt x="2454" y="3790"/>
                    <a:pt x="4701" y="3790"/>
                  </a:cubicBezTo>
                  <a:cubicBezTo>
                    <a:pt x="6933" y="3790"/>
                    <a:pt x="8799" y="2292"/>
                    <a:pt x="9371" y="250"/>
                  </a:cubicBezTo>
                  <a:cubicBezTo>
                    <a:pt x="9092" y="191"/>
                    <a:pt x="8799" y="147"/>
                    <a:pt x="8534" y="103"/>
                  </a:cubicBezTo>
                  <a:cubicBezTo>
                    <a:pt x="8005" y="1719"/>
                    <a:pt x="6493" y="2879"/>
                    <a:pt x="4701" y="2879"/>
                  </a:cubicBezTo>
                  <a:cubicBezTo>
                    <a:pt x="2879" y="2879"/>
                    <a:pt x="1337" y="1660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70"/>
            <p:cNvSpPr/>
            <p:nvPr/>
          </p:nvSpPr>
          <p:spPr>
            <a:xfrm>
              <a:off x="779850" y="2532388"/>
              <a:ext cx="192450" cy="74575"/>
            </a:xfrm>
            <a:custGeom>
              <a:avLst/>
              <a:gdLst/>
              <a:ahLst/>
              <a:cxnLst/>
              <a:rect l="l" t="t" r="r" b="b"/>
              <a:pathLst>
                <a:path w="7698" h="2983" extrusionOk="0">
                  <a:moveTo>
                    <a:pt x="750" y="1"/>
                  </a:moveTo>
                  <a:cubicBezTo>
                    <a:pt x="486" y="30"/>
                    <a:pt x="236" y="59"/>
                    <a:pt x="1" y="104"/>
                  </a:cubicBezTo>
                  <a:cubicBezTo>
                    <a:pt x="500" y="1763"/>
                    <a:pt x="2042" y="2982"/>
                    <a:pt x="3864" y="2982"/>
                  </a:cubicBezTo>
                  <a:cubicBezTo>
                    <a:pt x="5656" y="2982"/>
                    <a:pt x="7168" y="1822"/>
                    <a:pt x="7697" y="206"/>
                  </a:cubicBezTo>
                  <a:cubicBezTo>
                    <a:pt x="7433" y="177"/>
                    <a:pt x="7198" y="148"/>
                    <a:pt x="7022" y="133"/>
                  </a:cubicBezTo>
                  <a:cubicBezTo>
                    <a:pt x="6537" y="1425"/>
                    <a:pt x="5303" y="2336"/>
                    <a:pt x="3849" y="2336"/>
                  </a:cubicBezTo>
                  <a:cubicBezTo>
                    <a:pt x="2336" y="2336"/>
                    <a:pt x="1191" y="1352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4" name="Google Shape;9594;p70"/>
          <p:cNvGrpSpPr/>
          <p:nvPr/>
        </p:nvGrpSpPr>
        <p:grpSpPr>
          <a:xfrm>
            <a:off x="2060060" y="3255849"/>
            <a:ext cx="1851024" cy="947962"/>
            <a:chOff x="5789675" y="1630050"/>
            <a:chExt cx="499750" cy="255950"/>
          </a:xfrm>
        </p:grpSpPr>
        <p:sp>
          <p:nvSpPr>
            <p:cNvPr id="9595" name="Google Shape;9595;p70"/>
            <p:cNvSpPr/>
            <p:nvPr/>
          </p:nvSpPr>
          <p:spPr>
            <a:xfrm>
              <a:off x="578967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851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70"/>
            <p:cNvSpPr/>
            <p:nvPr/>
          </p:nvSpPr>
          <p:spPr>
            <a:xfrm>
              <a:off x="5871925" y="1630050"/>
              <a:ext cx="366475" cy="255950"/>
            </a:xfrm>
            <a:custGeom>
              <a:avLst/>
              <a:gdLst/>
              <a:ahLst/>
              <a:cxnLst/>
              <a:rect l="l" t="t" r="r" b="b"/>
              <a:pathLst>
                <a:path w="14659" h="10238" extrusionOk="0">
                  <a:moveTo>
                    <a:pt x="5229" y="0"/>
                  </a:moveTo>
                  <a:lnTo>
                    <a:pt x="0" y="10238"/>
                  </a:lnTo>
                  <a:lnTo>
                    <a:pt x="14658" y="1023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70"/>
            <p:cNvSpPr/>
            <p:nvPr/>
          </p:nvSpPr>
          <p:spPr>
            <a:xfrm>
              <a:off x="59237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70"/>
            <p:cNvSpPr/>
            <p:nvPr/>
          </p:nvSpPr>
          <p:spPr>
            <a:xfrm>
              <a:off x="6006300" y="1860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70"/>
            <p:cNvSpPr/>
            <p:nvPr/>
          </p:nvSpPr>
          <p:spPr>
            <a:xfrm>
              <a:off x="6096275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70"/>
            <p:cNvSpPr/>
            <p:nvPr/>
          </p:nvSpPr>
          <p:spPr>
            <a:xfrm>
              <a:off x="5978775" y="18422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70"/>
            <p:cNvSpPr/>
            <p:nvPr/>
          </p:nvSpPr>
          <p:spPr>
            <a:xfrm>
              <a:off x="5956000" y="18239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70"/>
            <p:cNvSpPr/>
            <p:nvPr/>
          </p:nvSpPr>
          <p:spPr>
            <a:xfrm>
              <a:off x="6001900" y="174680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70"/>
            <p:cNvSpPr/>
            <p:nvPr/>
          </p:nvSpPr>
          <p:spPr>
            <a:xfrm>
              <a:off x="5991250" y="1681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70"/>
            <p:cNvSpPr/>
            <p:nvPr/>
          </p:nvSpPr>
          <p:spPr>
            <a:xfrm>
              <a:off x="5964825" y="1763700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70"/>
            <p:cNvSpPr/>
            <p:nvPr/>
          </p:nvSpPr>
          <p:spPr>
            <a:xfrm>
              <a:off x="6011825" y="1763700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70"/>
            <p:cNvSpPr/>
            <p:nvPr/>
          </p:nvSpPr>
          <p:spPr>
            <a:xfrm>
              <a:off x="5974000" y="186065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70"/>
            <p:cNvSpPr/>
            <p:nvPr/>
          </p:nvSpPr>
          <p:spPr>
            <a:xfrm>
              <a:off x="6068000" y="181252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70"/>
            <p:cNvSpPr/>
            <p:nvPr/>
          </p:nvSpPr>
          <p:spPr>
            <a:xfrm>
              <a:off x="6047425" y="171962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70"/>
            <p:cNvSpPr/>
            <p:nvPr/>
          </p:nvSpPr>
          <p:spPr>
            <a:xfrm>
              <a:off x="6023200" y="169650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70"/>
            <p:cNvSpPr/>
            <p:nvPr/>
          </p:nvSpPr>
          <p:spPr>
            <a:xfrm>
              <a:off x="5923700" y="18239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70"/>
            <p:cNvSpPr/>
            <p:nvPr/>
          </p:nvSpPr>
          <p:spPr>
            <a:xfrm>
              <a:off x="6096275" y="1812525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70"/>
            <p:cNvSpPr/>
            <p:nvPr/>
          </p:nvSpPr>
          <p:spPr>
            <a:xfrm>
              <a:off x="6058825" y="1795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70"/>
            <p:cNvSpPr/>
            <p:nvPr/>
          </p:nvSpPr>
          <p:spPr>
            <a:xfrm>
              <a:off x="6022825" y="181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70"/>
            <p:cNvSpPr/>
            <p:nvPr/>
          </p:nvSpPr>
          <p:spPr>
            <a:xfrm>
              <a:off x="6126000" y="1843375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70"/>
            <p:cNvSpPr/>
            <p:nvPr/>
          </p:nvSpPr>
          <p:spPr>
            <a:xfrm>
              <a:off x="5869350" y="1838250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70"/>
            <p:cNvSpPr/>
            <p:nvPr/>
          </p:nvSpPr>
          <p:spPr>
            <a:xfrm>
              <a:off x="5869350" y="1855500"/>
              <a:ext cx="41500" cy="7725"/>
            </a:xfrm>
            <a:custGeom>
              <a:avLst/>
              <a:gdLst/>
              <a:ahLst/>
              <a:cxnLst/>
              <a:rect l="l" t="t" r="r" b="b"/>
              <a:pathLst>
                <a:path w="1660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70"/>
            <p:cNvSpPr/>
            <p:nvPr/>
          </p:nvSpPr>
          <p:spPr>
            <a:xfrm>
              <a:off x="6023925" y="1734325"/>
              <a:ext cx="216675" cy="151675"/>
            </a:xfrm>
            <a:custGeom>
              <a:avLst/>
              <a:gdLst/>
              <a:ahLst/>
              <a:cxnLst/>
              <a:rect l="l" t="t" r="r" b="b"/>
              <a:pathLst>
                <a:path w="8667" h="6067" extrusionOk="0">
                  <a:moveTo>
                    <a:pt x="5039" y="0"/>
                  </a:moveTo>
                  <a:lnTo>
                    <a:pt x="1" y="6067"/>
                  </a:lnTo>
                  <a:lnTo>
                    <a:pt x="8667" y="6067"/>
                  </a:lnTo>
                  <a:lnTo>
                    <a:pt x="5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70"/>
            <p:cNvSpPr/>
            <p:nvPr/>
          </p:nvSpPr>
          <p:spPr>
            <a:xfrm>
              <a:off x="6072400" y="1734325"/>
              <a:ext cx="217025" cy="151675"/>
            </a:xfrm>
            <a:custGeom>
              <a:avLst/>
              <a:gdLst/>
              <a:ahLst/>
              <a:cxnLst/>
              <a:rect l="l" t="t" r="r" b="b"/>
              <a:pathLst>
                <a:path w="8681" h="6067" extrusionOk="0">
                  <a:moveTo>
                    <a:pt x="3100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70"/>
            <p:cNvSpPr/>
            <p:nvPr/>
          </p:nvSpPr>
          <p:spPr>
            <a:xfrm>
              <a:off x="6195775" y="18382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70"/>
            <p:cNvSpPr/>
            <p:nvPr/>
          </p:nvSpPr>
          <p:spPr>
            <a:xfrm>
              <a:off x="6139225" y="1827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70"/>
            <p:cNvSpPr/>
            <p:nvPr/>
          </p:nvSpPr>
          <p:spPr>
            <a:xfrm>
              <a:off x="6227000" y="18724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70"/>
            <p:cNvSpPr/>
            <p:nvPr/>
          </p:nvSpPr>
          <p:spPr>
            <a:xfrm>
              <a:off x="6126000" y="18103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70"/>
            <p:cNvSpPr/>
            <p:nvPr/>
          </p:nvSpPr>
          <p:spPr>
            <a:xfrm>
              <a:off x="6195775" y="1855500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4" name="Google Shape;9624;p70"/>
          <p:cNvSpPr/>
          <p:nvPr/>
        </p:nvSpPr>
        <p:spPr>
          <a:xfrm>
            <a:off x="6341511" y="787347"/>
            <a:ext cx="693361" cy="196842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5" name="Google Shape;9625;p70"/>
          <p:cNvSpPr/>
          <p:nvPr/>
        </p:nvSpPr>
        <p:spPr>
          <a:xfrm>
            <a:off x="6130881" y="717924"/>
            <a:ext cx="508102" cy="508181"/>
          </a:xfrm>
          <a:custGeom>
            <a:avLst/>
            <a:gdLst/>
            <a:ahLst/>
            <a:cxnLst/>
            <a:rect l="l" t="t" r="r" b="b"/>
            <a:pathLst>
              <a:path w="6448" h="6449" extrusionOk="0">
                <a:moveTo>
                  <a:pt x="3231" y="1"/>
                </a:moveTo>
                <a:cubicBezTo>
                  <a:pt x="1454" y="1"/>
                  <a:pt x="0" y="1440"/>
                  <a:pt x="0" y="3232"/>
                </a:cubicBezTo>
                <a:cubicBezTo>
                  <a:pt x="0" y="5009"/>
                  <a:pt x="1454" y="6448"/>
                  <a:pt x="3231" y="6448"/>
                </a:cubicBezTo>
                <a:cubicBezTo>
                  <a:pt x="5009" y="6448"/>
                  <a:pt x="6448" y="5009"/>
                  <a:pt x="6448" y="3232"/>
                </a:cubicBezTo>
                <a:cubicBezTo>
                  <a:pt x="6448" y="1440"/>
                  <a:pt x="5009" y="1"/>
                  <a:pt x="3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6" name="Google Shape;9626;p70"/>
          <p:cNvSpPr/>
          <p:nvPr/>
        </p:nvSpPr>
        <p:spPr>
          <a:xfrm>
            <a:off x="5648234" y="1048962"/>
            <a:ext cx="1039372" cy="196842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7" name="Google Shape;9627;p70"/>
          <p:cNvSpPr/>
          <p:nvPr/>
        </p:nvSpPr>
        <p:spPr>
          <a:xfrm>
            <a:off x="3425171" y="3077562"/>
            <a:ext cx="1131636" cy="214310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8" name="Google Shape;9628;p70"/>
          <p:cNvSpPr/>
          <p:nvPr/>
        </p:nvSpPr>
        <p:spPr>
          <a:xfrm>
            <a:off x="8226711" y="3372235"/>
            <a:ext cx="693361" cy="196842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9" name="Google Shape;9629;p70"/>
          <p:cNvSpPr/>
          <p:nvPr/>
        </p:nvSpPr>
        <p:spPr>
          <a:xfrm>
            <a:off x="142126" y="851078"/>
            <a:ext cx="1320928" cy="375025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0" name="Google Shape;9630;p70"/>
          <p:cNvGrpSpPr/>
          <p:nvPr/>
        </p:nvGrpSpPr>
        <p:grpSpPr>
          <a:xfrm>
            <a:off x="142135" y="2997200"/>
            <a:ext cx="870580" cy="375017"/>
            <a:chOff x="6826750" y="2226400"/>
            <a:chExt cx="1013598" cy="436625"/>
          </a:xfrm>
        </p:grpSpPr>
        <p:sp>
          <p:nvSpPr>
            <p:cNvPr id="9631" name="Google Shape;9631;p70"/>
            <p:cNvSpPr/>
            <p:nvPr/>
          </p:nvSpPr>
          <p:spPr>
            <a:xfrm>
              <a:off x="7298575" y="2354200"/>
              <a:ext cx="442500" cy="308825"/>
            </a:xfrm>
            <a:custGeom>
              <a:avLst/>
              <a:gdLst/>
              <a:ahLst/>
              <a:cxnLst/>
              <a:rect l="l" t="t" r="r" b="b"/>
              <a:pathLst>
                <a:path w="17700" h="12353" extrusionOk="0">
                  <a:moveTo>
                    <a:pt x="10282" y="0"/>
                  </a:moveTo>
                  <a:lnTo>
                    <a:pt x="1" y="12353"/>
                  </a:lnTo>
                  <a:lnTo>
                    <a:pt x="17700" y="12353"/>
                  </a:lnTo>
                  <a:lnTo>
                    <a:pt x="10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70"/>
            <p:cNvSpPr/>
            <p:nvPr/>
          </p:nvSpPr>
          <p:spPr>
            <a:xfrm>
              <a:off x="7398100" y="2354200"/>
              <a:ext cx="442125" cy="308825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70"/>
            <p:cNvSpPr/>
            <p:nvPr/>
          </p:nvSpPr>
          <p:spPr>
            <a:xfrm>
              <a:off x="7398223" y="2354200"/>
              <a:ext cx="442125" cy="308825"/>
            </a:xfrm>
            <a:custGeom>
              <a:avLst/>
              <a:gdLst/>
              <a:ahLst/>
              <a:cxnLst/>
              <a:rect l="l" t="t" r="r" b="b"/>
              <a:pathLst>
                <a:path w="17685" h="12353" extrusionOk="0">
                  <a:moveTo>
                    <a:pt x="6301" y="0"/>
                  </a:moveTo>
                  <a:lnTo>
                    <a:pt x="0" y="12353"/>
                  </a:lnTo>
                  <a:lnTo>
                    <a:pt x="17684" y="12353"/>
                  </a:lnTo>
                  <a:lnTo>
                    <a:pt x="6301" y="0"/>
                  </a:lnTo>
                  <a:close/>
                </a:path>
              </a:pathLst>
            </a:custGeom>
            <a:solidFill>
              <a:srgbClr val="D68934">
                <a:alpha val="60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70"/>
            <p:cNvSpPr/>
            <p:nvPr/>
          </p:nvSpPr>
          <p:spPr>
            <a:xfrm>
              <a:off x="7526975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70"/>
            <p:cNvSpPr/>
            <p:nvPr/>
          </p:nvSpPr>
          <p:spPr>
            <a:xfrm>
              <a:off x="7609600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70"/>
            <p:cNvSpPr/>
            <p:nvPr/>
          </p:nvSpPr>
          <p:spPr>
            <a:xfrm>
              <a:off x="7699550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70"/>
            <p:cNvSpPr/>
            <p:nvPr/>
          </p:nvSpPr>
          <p:spPr>
            <a:xfrm>
              <a:off x="7582050" y="26193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70"/>
            <p:cNvSpPr/>
            <p:nvPr/>
          </p:nvSpPr>
          <p:spPr>
            <a:xfrm>
              <a:off x="7559300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70"/>
            <p:cNvSpPr/>
            <p:nvPr/>
          </p:nvSpPr>
          <p:spPr>
            <a:xfrm>
              <a:off x="7605200" y="2523825"/>
              <a:ext cx="41500" cy="8100"/>
            </a:xfrm>
            <a:custGeom>
              <a:avLst/>
              <a:gdLst/>
              <a:ahLst/>
              <a:cxnLst/>
              <a:rect l="l" t="t" r="r" b="b"/>
              <a:pathLst>
                <a:path w="1660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70"/>
            <p:cNvSpPr/>
            <p:nvPr/>
          </p:nvSpPr>
          <p:spPr>
            <a:xfrm>
              <a:off x="7517800" y="25238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1"/>
                  </a:moveTo>
                  <a:lnTo>
                    <a:pt x="0" y="324"/>
                  </a:lnTo>
                  <a:lnTo>
                    <a:pt x="1645" y="324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70"/>
            <p:cNvSpPr/>
            <p:nvPr/>
          </p:nvSpPr>
          <p:spPr>
            <a:xfrm>
              <a:off x="7594550" y="24584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70"/>
            <p:cNvSpPr/>
            <p:nvPr/>
          </p:nvSpPr>
          <p:spPr>
            <a:xfrm>
              <a:off x="7538350" y="24735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70"/>
            <p:cNvSpPr/>
            <p:nvPr/>
          </p:nvSpPr>
          <p:spPr>
            <a:xfrm>
              <a:off x="7529175" y="24320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70"/>
            <p:cNvSpPr/>
            <p:nvPr/>
          </p:nvSpPr>
          <p:spPr>
            <a:xfrm>
              <a:off x="7568100" y="2540725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0" y="324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70"/>
            <p:cNvSpPr/>
            <p:nvPr/>
          </p:nvSpPr>
          <p:spPr>
            <a:xfrm>
              <a:off x="7497225" y="254072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46" y="324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70"/>
            <p:cNvSpPr/>
            <p:nvPr/>
          </p:nvSpPr>
          <p:spPr>
            <a:xfrm>
              <a:off x="7556725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70"/>
            <p:cNvSpPr/>
            <p:nvPr/>
          </p:nvSpPr>
          <p:spPr>
            <a:xfrm>
              <a:off x="7615100" y="254072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1"/>
                  </a:moveTo>
                  <a:lnTo>
                    <a:pt x="1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70"/>
            <p:cNvSpPr/>
            <p:nvPr/>
          </p:nvSpPr>
          <p:spPr>
            <a:xfrm>
              <a:off x="7577275" y="26376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70"/>
            <p:cNvSpPr/>
            <p:nvPr/>
          </p:nvSpPr>
          <p:spPr>
            <a:xfrm>
              <a:off x="7671275" y="25895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70"/>
            <p:cNvSpPr/>
            <p:nvPr/>
          </p:nvSpPr>
          <p:spPr>
            <a:xfrm>
              <a:off x="7650725" y="24966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70"/>
            <p:cNvSpPr/>
            <p:nvPr/>
          </p:nvSpPr>
          <p:spPr>
            <a:xfrm>
              <a:off x="7626500" y="2473525"/>
              <a:ext cx="22775" cy="8100"/>
            </a:xfrm>
            <a:custGeom>
              <a:avLst/>
              <a:gdLst/>
              <a:ahLst/>
              <a:cxnLst/>
              <a:rect l="l" t="t" r="r" b="b"/>
              <a:pathLst>
                <a:path w="911" h="324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70"/>
            <p:cNvSpPr/>
            <p:nvPr/>
          </p:nvSpPr>
          <p:spPr>
            <a:xfrm>
              <a:off x="7566275" y="249665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70"/>
            <p:cNvSpPr/>
            <p:nvPr/>
          </p:nvSpPr>
          <p:spPr>
            <a:xfrm>
              <a:off x="7563325" y="24584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70"/>
            <p:cNvSpPr/>
            <p:nvPr/>
          </p:nvSpPr>
          <p:spPr>
            <a:xfrm>
              <a:off x="7547900" y="239422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70"/>
            <p:cNvSpPr/>
            <p:nvPr/>
          </p:nvSpPr>
          <p:spPr>
            <a:xfrm>
              <a:off x="7566275" y="241515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70"/>
            <p:cNvSpPr/>
            <p:nvPr/>
          </p:nvSpPr>
          <p:spPr>
            <a:xfrm>
              <a:off x="7526975" y="260095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70"/>
            <p:cNvSpPr/>
            <p:nvPr/>
          </p:nvSpPr>
          <p:spPr>
            <a:xfrm>
              <a:off x="7526975" y="25726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70"/>
            <p:cNvSpPr/>
            <p:nvPr/>
          </p:nvSpPr>
          <p:spPr>
            <a:xfrm>
              <a:off x="7699550" y="2589550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70"/>
            <p:cNvSpPr/>
            <p:nvPr/>
          </p:nvSpPr>
          <p:spPr>
            <a:xfrm>
              <a:off x="7662100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70"/>
            <p:cNvSpPr/>
            <p:nvPr/>
          </p:nvSpPr>
          <p:spPr>
            <a:xfrm>
              <a:off x="7625750" y="258955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70"/>
            <p:cNvSpPr/>
            <p:nvPr/>
          </p:nvSpPr>
          <p:spPr>
            <a:xfrm>
              <a:off x="7729300" y="26204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70"/>
            <p:cNvSpPr/>
            <p:nvPr/>
          </p:nvSpPr>
          <p:spPr>
            <a:xfrm>
              <a:off x="6826750" y="2226400"/>
              <a:ext cx="625350" cy="436625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70"/>
            <p:cNvSpPr/>
            <p:nvPr/>
          </p:nvSpPr>
          <p:spPr>
            <a:xfrm>
              <a:off x="6967375" y="2226400"/>
              <a:ext cx="625000" cy="436625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70"/>
            <p:cNvSpPr/>
            <p:nvPr/>
          </p:nvSpPr>
          <p:spPr>
            <a:xfrm>
              <a:off x="7276175" y="26450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70"/>
            <p:cNvSpPr/>
            <p:nvPr/>
          </p:nvSpPr>
          <p:spPr>
            <a:xfrm>
              <a:off x="7358425" y="26450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70"/>
            <p:cNvSpPr/>
            <p:nvPr/>
          </p:nvSpPr>
          <p:spPr>
            <a:xfrm>
              <a:off x="7448775" y="26083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70"/>
            <p:cNvSpPr/>
            <p:nvPr/>
          </p:nvSpPr>
          <p:spPr>
            <a:xfrm>
              <a:off x="7331275" y="2626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70"/>
            <p:cNvSpPr/>
            <p:nvPr/>
          </p:nvSpPr>
          <p:spPr>
            <a:xfrm>
              <a:off x="7308500" y="26083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70"/>
            <p:cNvSpPr/>
            <p:nvPr/>
          </p:nvSpPr>
          <p:spPr>
            <a:xfrm>
              <a:off x="7354400" y="2531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70"/>
            <p:cNvSpPr/>
            <p:nvPr/>
          </p:nvSpPr>
          <p:spPr>
            <a:xfrm>
              <a:off x="7343750" y="24654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70"/>
            <p:cNvSpPr/>
            <p:nvPr/>
          </p:nvSpPr>
          <p:spPr>
            <a:xfrm>
              <a:off x="7317300" y="25480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70"/>
            <p:cNvSpPr/>
            <p:nvPr/>
          </p:nvSpPr>
          <p:spPr>
            <a:xfrm>
              <a:off x="7364300" y="25480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70"/>
            <p:cNvSpPr/>
            <p:nvPr/>
          </p:nvSpPr>
          <p:spPr>
            <a:xfrm>
              <a:off x="7326500" y="26450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70"/>
            <p:cNvSpPr/>
            <p:nvPr/>
          </p:nvSpPr>
          <p:spPr>
            <a:xfrm>
              <a:off x="7420500" y="25969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70"/>
            <p:cNvSpPr/>
            <p:nvPr/>
          </p:nvSpPr>
          <p:spPr>
            <a:xfrm>
              <a:off x="7151350" y="2596900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70"/>
            <p:cNvSpPr/>
            <p:nvPr/>
          </p:nvSpPr>
          <p:spPr>
            <a:xfrm>
              <a:off x="7399925" y="2503650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70"/>
            <p:cNvSpPr/>
            <p:nvPr/>
          </p:nvSpPr>
          <p:spPr>
            <a:xfrm>
              <a:off x="7375700" y="248087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70"/>
            <p:cNvSpPr/>
            <p:nvPr/>
          </p:nvSpPr>
          <p:spPr>
            <a:xfrm>
              <a:off x="7276175" y="26083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70"/>
            <p:cNvSpPr/>
            <p:nvPr/>
          </p:nvSpPr>
          <p:spPr>
            <a:xfrm>
              <a:off x="7448775" y="259690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70"/>
            <p:cNvSpPr/>
            <p:nvPr/>
          </p:nvSpPr>
          <p:spPr>
            <a:xfrm>
              <a:off x="7411325" y="2579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70"/>
            <p:cNvSpPr/>
            <p:nvPr/>
          </p:nvSpPr>
          <p:spPr>
            <a:xfrm>
              <a:off x="7159775" y="2579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70"/>
            <p:cNvSpPr/>
            <p:nvPr/>
          </p:nvSpPr>
          <p:spPr>
            <a:xfrm>
              <a:off x="7374950" y="25969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70"/>
            <p:cNvSpPr/>
            <p:nvPr/>
          </p:nvSpPr>
          <p:spPr>
            <a:xfrm>
              <a:off x="7098100" y="25969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70"/>
            <p:cNvSpPr/>
            <p:nvPr/>
          </p:nvSpPr>
          <p:spPr>
            <a:xfrm>
              <a:off x="7478500" y="26277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70"/>
            <p:cNvSpPr/>
            <p:nvPr/>
          </p:nvSpPr>
          <p:spPr>
            <a:xfrm>
              <a:off x="7116450" y="25209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70"/>
            <p:cNvSpPr/>
            <p:nvPr/>
          </p:nvSpPr>
          <p:spPr>
            <a:xfrm>
              <a:off x="7154275" y="25480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70"/>
            <p:cNvSpPr/>
            <p:nvPr/>
          </p:nvSpPr>
          <p:spPr>
            <a:xfrm>
              <a:off x="7198700" y="25209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70"/>
            <p:cNvSpPr/>
            <p:nvPr/>
          </p:nvSpPr>
          <p:spPr>
            <a:xfrm>
              <a:off x="7289050" y="2484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70"/>
            <p:cNvSpPr/>
            <p:nvPr/>
          </p:nvSpPr>
          <p:spPr>
            <a:xfrm>
              <a:off x="7171175" y="250252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70"/>
            <p:cNvSpPr/>
            <p:nvPr/>
          </p:nvSpPr>
          <p:spPr>
            <a:xfrm>
              <a:off x="7148400" y="2484175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70"/>
            <p:cNvSpPr/>
            <p:nvPr/>
          </p:nvSpPr>
          <p:spPr>
            <a:xfrm>
              <a:off x="7194675" y="2407075"/>
              <a:ext cx="41150" cy="8100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70"/>
            <p:cNvSpPr/>
            <p:nvPr/>
          </p:nvSpPr>
          <p:spPr>
            <a:xfrm>
              <a:off x="7150600" y="23417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70"/>
            <p:cNvSpPr/>
            <p:nvPr/>
          </p:nvSpPr>
          <p:spPr>
            <a:xfrm>
              <a:off x="7157575" y="242432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70"/>
            <p:cNvSpPr/>
            <p:nvPr/>
          </p:nvSpPr>
          <p:spPr>
            <a:xfrm>
              <a:off x="7111325" y="24408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70"/>
            <p:cNvSpPr/>
            <p:nvPr/>
          </p:nvSpPr>
          <p:spPr>
            <a:xfrm>
              <a:off x="7204225" y="24243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70"/>
            <p:cNvSpPr/>
            <p:nvPr/>
          </p:nvSpPr>
          <p:spPr>
            <a:xfrm>
              <a:off x="7146200" y="23799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70"/>
            <p:cNvSpPr/>
            <p:nvPr/>
          </p:nvSpPr>
          <p:spPr>
            <a:xfrm>
              <a:off x="7296750" y="2407075"/>
              <a:ext cx="23150" cy="8100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70"/>
            <p:cNvSpPr/>
            <p:nvPr/>
          </p:nvSpPr>
          <p:spPr>
            <a:xfrm>
              <a:off x="7264800" y="240707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70"/>
            <p:cNvSpPr/>
            <p:nvPr/>
          </p:nvSpPr>
          <p:spPr>
            <a:xfrm>
              <a:off x="7166775" y="25209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70"/>
            <p:cNvSpPr/>
            <p:nvPr/>
          </p:nvSpPr>
          <p:spPr>
            <a:xfrm>
              <a:off x="7206775" y="25480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70"/>
            <p:cNvSpPr/>
            <p:nvPr/>
          </p:nvSpPr>
          <p:spPr>
            <a:xfrm>
              <a:off x="7260400" y="2472800"/>
              <a:ext cx="23150" cy="7725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70"/>
            <p:cNvSpPr/>
            <p:nvPr/>
          </p:nvSpPr>
          <p:spPr>
            <a:xfrm>
              <a:off x="7239825" y="237990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70"/>
            <p:cNvSpPr/>
            <p:nvPr/>
          </p:nvSpPr>
          <p:spPr>
            <a:xfrm>
              <a:off x="7215600" y="2356750"/>
              <a:ext cx="22800" cy="8125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70"/>
            <p:cNvSpPr/>
            <p:nvPr/>
          </p:nvSpPr>
          <p:spPr>
            <a:xfrm>
              <a:off x="7180350" y="2320775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70"/>
            <p:cNvSpPr/>
            <p:nvPr/>
          </p:nvSpPr>
          <p:spPr>
            <a:xfrm>
              <a:off x="7180350" y="227707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70"/>
            <p:cNvSpPr/>
            <p:nvPr/>
          </p:nvSpPr>
          <p:spPr>
            <a:xfrm>
              <a:off x="7116450" y="2484175"/>
              <a:ext cx="22800" cy="7750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70"/>
            <p:cNvSpPr/>
            <p:nvPr/>
          </p:nvSpPr>
          <p:spPr>
            <a:xfrm>
              <a:off x="7083050" y="2484175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70"/>
            <p:cNvSpPr/>
            <p:nvPr/>
          </p:nvSpPr>
          <p:spPr>
            <a:xfrm>
              <a:off x="7289050" y="2472800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70"/>
            <p:cNvSpPr/>
            <p:nvPr/>
          </p:nvSpPr>
          <p:spPr>
            <a:xfrm>
              <a:off x="7251225" y="2455900"/>
              <a:ext cx="41500" cy="7750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70"/>
            <p:cNvSpPr/>
            <p:nvPr/>
          </p:nvSpPr>
          <p:spPr>
            <a:xfrm>
              <a:off x="7198700" y="23061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70"/>
            <p:cNvSpPr/>
            <p:nvPr/>
          </p:nvSpPr>
          <p:spPr>
            <a:xfrm>
              <a:off x="7215225" y="247280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70"/>
            <p:cNvSpPr/>
            <p:nvPr/>
          </p:nvSpPr>
          <p:spPr>
            <a:xfrm>
              <a:off x="7183650" y="2596900"/>
              <a:ext cx="41150" cy="7750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70"/>
            <p:cNvSpPr/>
            <p:nvPr/>
          </p:nvSpPr>
          <p:spPr>
            <a:xfrm>
              <a:off x="7318775" y="25036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70"/>
            <p:cNvSpPr/>
            <p:nvPr/>
          </p:nvSpPr>
          <p:spPr>
            <a:xfrm>
              <a:off x="6860150" y="2637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70"/>
            <p:cNvSpPr/>
            <p:nvPr/>
          </p:nvSpPr>
          <p:spPr>
            <a:xfrm>
              <a:off x="6950125" y="2600950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70"/>
            <p:cNvSpPr/>
            <p:nvPr/>
          </p:nvSpPr>
          <p:spPr>
            <a:xfrm>
              <a:off x="6921850" y="2589550"/>
              <a:ext cx="22775" cy="7750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70"/>
            <p:cNvSpPr/>
            <p:nvPr/>
          </p:nvSpPr>
          <p:spPr>
            <a:xfrm>
              <a:off x="6950125" y="2589550"/>
              <a:ext cx="23150" cy="7750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6912675" y="25726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6979850" y="2620400"/>
              <a:ext cx="41525" cy="7750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7049625" y="2615275"/>
              <a:ext cx="22800" cy="8100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70"/>
            <p:cNvSpPr/>
            <p:nvPr/>
          </p:nvSpPr>
          <p:spPr>
            <a:xfrm>
              <a:off x="6993075" y="2604250"/>
              <a:ext cx="22800" cy="7725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70"/>
            <p:cNvSpPr/>
            <p:nvPr/>
          </p:nvSpPr>
          <p:spPr>
            <a:xfrm>
              <a:off x="7080850" y="2649425"/>
              <a:ext cx="22775" cy="7725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6979850" y="2587350"/>
              <a:ext cx="41525" cy="8100"/>
            </a:xfrm>
            <a:custGeom>
              <a:avLst/>
              <a:gdLst/>
              <a:ahLst/>
              <a:cxnLst/>
              <a:rect l="l" t="t" r="r" b="b"/>
              <a:pathLst>
                <a:path w="1661" h="324" extrusionOk="0">
                  <a:moveTo>
                    <a:pt x="1" y="1"/>
                  </a:moveTo>
                  <a:lnTo>
                    <a:pt x="1" y="324"/>
                  </a:lnTo>
                  <a:lnTo>
                    <a:pt x="1661" y="324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7049625" y="2632525"/>
              <a:ext cx="41525" cy="7725"/>
            </a:xfrm>
            <a:custGeom>
              <a:avLst/>
              <a:gdLst/>
              <a:ahLst/>
              <a:cxnLst/>
              <a:rect l="l" t="t" r="r" b="b"/>
              <a:pathLst>
                <a:path w="1661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60" y="3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7299325" y="2568275"/>
              <a:ext cx="41150" cy="7725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6" name="Google Shape;9726;p70"/>
          <p:cNvGrpSpPr/>
          <p:nvPr/>
        </p:nvGrpSpPr>
        <p:grpSpPr>
          <a:xfrm>
            <a:off x="8249111" y="3819614"/>
            <a:ext cx="479286" cy="375002"/>
            <a:chOff x="5882745" y="3575304"/>
            <a:chExt cx="701326" cy="548730"/>
          </a:xfrm>
        </p:grpSpPr>
        <p:sp>
          <p:nvSpPr>
            <p:cNvPr id="9727" name="Google Shape;9727;p70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70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70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6" name="Google Shape;9736;p70"/>
          <p:cNvGrpSpPr/>
          <p:nvPr/>
        </p:nvGrpSpPr>
        <p:grpSpPr>
          <a:xfrm>
            <a:off x="7653311" y="3819614"/>
            <a:ext cx="479286" cy="375002"/>
            <a:chOff x="5882745" y="3575304"/>
            <a:chExt cx="701326" cy="548730"/>
          </a:xfrm>
        </p:grpSpPr>
        <p:sp>
          <p:nvSpPr>
            <p:cNvPr id="9737" name="Google Shape;9737;p70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70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70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6" name="Google Shape;9746;p70"/>
          <p:cNvGrpSpPr/>
          <p:nvPr/>
        </p:nvGrpSpPr>
        <p:grpSpPr>
          <a:xfrm>
            <a:off x="7057511" y="3819614"/>
            <a:ext cx="479286" cy="375002"/>
            <a:chOff x="5882745" y="3575304"/>
            <a:chExt cx="701326" cy="548730"/>
          </a:xfrm>
        </p:grpSpPr>
        <p:sp>
          <p:nvSpPr>
            <p:cNvPr id="9747" name="Google Shape;9747;p70"/>
            <p:cNvSpPr/>
            <p:nvPr/>
          </p:nvSpPr>
          <p:spPr>
            <a:xfrm flipH="1">
              <a:off x="6357224" y="3764299"/>
              <a:ext cx="142045" cy="359734"/>
            </a:xfrm>
            <a:custGeom>
              <a:avLst/>
              <a:gdLst/>
              <a:ahLst/>
              <a:cxnLst/>
              <a:rect l="l" t="t" r="r" b="b"/>
              <a:pathLst>
                <a:path w="4995" h="12650" extrusionOk="0">
                  <a:moveTo>
                    <a:pt x="1427" y="0"/>
                  </a:moveTo>
                  <a:cubicBezTo>
                    <a:pt x="833" y="0"/>
                    <a:pt x="426" y="185"/>
                    <a:pt x="544" y="738"/>
                  </a:cubicBezTo>
                  <a:cubicBezTo>
                    <a:pt x="794" y="1898"/>
                    <a:pt x="838" y="2956"/>
                    <a:pt x="617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3" y="9521"/>
                  </a:cubicBezTo>
                  <a:cubicBezTo>
                    <a:pt x="1205" y="9918"/>
                    <a:pt x="2953" y="12650"/>
                    <a:pt x="2953" y="12650"/>
                  </a:cubicBezTo>
                  <a:lnTo>
                    <a:pt x="4994" y="12650"/>
                  </a:lnTo>
                  <a:cubicBezTo>
                    <a:pt x="4994" y="12650"/>
                    <a:pt x="4979" y="12385"/>
                    <a:pt x="4847" y="12165"/>
                  </a:cubicBezTo>
                  <a:cubicBezTo>
                    <a:pt x="4554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2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53" y="5203"/>
                    <a:pt x="3379" y="4895"/>
                    <a:pt x="3863" y="3514"/>
                  </a:cubicBezTo>
                  <a:cubicBezTo>
                    <a:pt x="4333" y="2207"/>
                    <a:pt x="4554" y="738"/>
                    <a:pt x="4554" y="738"/>
                  </a:cubicBezTo>
                  <a:cubicBezTo>
                    <a:pt x="4554" y="738"/>
                    <a:pt x="261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70"/>
            <p:cNvSpPr/>
            <p:nvPr/>
          </p:nvSpPr>
          <p:spPr>
            <a:xfrm flipH="1">
              <a:off x="6168852" y="3785286"/>
              <a:ext cx="55993" cy="338747"/>
            </a:xfrm>
            <a:custGeom>
              <a:avLst/>
              <a:gdLst/>
              <a:ahLst/>
              <a:cxnLst/>
              <a:rect l="l" t="t" r="r" b="b"/>
              <a:pathLst>
                <a:path w="1969" h="11912" extrusionOk="0">
                  <a:moveTo>
                    <a:pt x="1205" y="0"/>
                  </a:moveTo>
                  <a:lnTo>
                    <a:pt x="74" y="499"/>
                  </a:lnTo>
                  <a:cubicBezTo>
                    <a:pt x="74" y="499"/>
                    <a:pt x="455" y="1410"/>
                    <a:pt x="455" y="2497"/>
                  </a:cubicBezTo>
                  <a:cubicBezTo>
                    <a:pt x="455" y="4069"/>
                    <a:pt x="0" y="5479"/>
                    <a:pt x="44" y="6330"/>
                  </a:cubicBezTo>
                  <a:cubicBezTo>
                    <a:pt x="59" y="6595"/>
                    <a:pt x="294" y="7447"/>
                    <a:pt x="309" y="8166"/>
                  </a:cubicBezTo>
                  <a:cubicBezTo>
                    <a:pt x="323" y="9224"/>
                    <a:pt x="367" y="10002"/>
                    <a:pt x="338" y="10942"/>
                  </a:cubicBezTo>
                  <a:cubicBezTo>
                    <a:pt x="323" y="11368"/>
                    <a:pt x="382" y="11824"/>
                    <a:pt x="382" y="11824"/>
                  </a:cubicBezTo>
                  <a:lnTo>
                    <a:pt x="1968" y="11912"/>
                  </a:lnTo>
                  <a:lnTo>
                    <a:pt x="1968" y="11912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70"/>
            <p:cNvSpPr/>
            <p:nvPr/>
          </p:nvSpPr>
          <p:spPr>
            <a:xfrm flipH="1">
              <a:off x="5882745" y="3575304"/>
              <a:ext cx="666234" cy="312500"/>
            </a:xfrm>
            <a:custGeom>
              <a:avLst/>
              <a:gdLst/>
              <a:ahLst/>
              <a:cxnLst/>
              <a:rect l="l" t="t" r="r" b="b"/>
              <a:pathLst>
                <a:path w="23428" h="10989" extrusionOk="0">
                  <a:moveTo>
                    <a:pt x="5154" y="0"/>
                  </a:moveTo>
                  <a:cubicBezTo>
                    <a:pt x="4580" y="0"/>
                    <a:pt x="4115" y="476"/>
                    <a:pt x="3922" y="1259"/>
                  </a:cubicBezTo>
                  <a:cubicBezTo>
                    <a:pt x="3511" y="2904"/>
                    <a:pt x="2762" y="3227"/>
                    <a:pt x="1587" y="3639"/>
                  </a:cubicBezTo>
                  <a:cubicBezTo>
                    <a:pt x="412" y="4035"/>
                    <a:pt x="1" y="4770"/>
                    <a:pt x="45" y="5592"/>
                  </a:cubicBezTo>
                  <a:cubicBezTo>
                    <a:pt x="74" y="6400"/>
                    <a:pt x="515" y="8632"/>
                    <a:pt x="515" y="8632"/>
                  </a:cubicBezTo>
                  <a:cubicBezTo>
                    <a:pt x="515" y="8632"/>
                    <a:pt x="2894" y="8779"/>
                    <a:pt x="3893" y="9337"/>
                  </a:cubicBezTo>
                  <a:cubicBezTo>
                    <a:pt x="4850" y="9887"/>
                    <a:pt x="7521" y="10989"/>
                    <a:pt x="9138" y="10989"/>
                  </a:cubicBezTo>
                  <a:cubicBezTo>
                    <a:pt x="9208" y="10989"/>
                    <a:pt x="9276" y="10987"/>
                    <a:pt x="9342" y="10983"/>
                  </a:cubicBezTo>
                  <a:cubicBezTo>
                    <a:pt x="10884" y="10865"/>
                    <a:pt x="11604" y="10278"/>
                    <a:pt x="12573" y="9881"/>
                  </a:cubicBezTo>
                  <a:lnTo>
                    <a:pt x="12382" y="9367"/>
                  </a:lnTo>
                  <a:cubicBezTo>
                    <a:pt x="12382" y="9367"/>
                    <a:pt x="12805" y="9081"/>
                    <a:pt x="14222" y="9081"/>
                  </a:cubicBezTo>
                  <a:cubicBezTo>
                    <a:pt x="14345" y="9081"/>
                    <a:pt x="14476" y="9083"/>
                    <a:pt x="14615" y="9088"/>
                  </a:cubicBezTo>
                  <a:cubicBezTo>
                    <a:pt x="14678" y="9090"/>
                    <a:pt x="14757" y="9091"/>
                    <a:pt x="14848" y="9091"/>
                  </a:cubicBezTo>
                  <a:cubicBezTo>
                    <a:pt x="15533" y="9091"/>
                    <a:pt x="16904" y="9016"/>
                    <a:pt x="17552" y="8471"/>
                  </a:cubicBezTo>
                  <a:cubicBezTo>
                    <a:pt x="18287" y="7869"/>
                    <a:pt x="18654" y="6371"/>
                    <a:pt x="19109" y="5298"/>
                  </a:cubicBezTo>
                  <a:cubicBezTo>
                    <a:pt x="19565" y="4226"/>
                    <a:pt x="20181" y="3815"/>
                    <a:pt x="20181" y="3815"/>
                  </a:cubicBezTo>
                  <a:cubicBezTo>
                    <a:pt x="20695" y="3551"/>
                    <a:pt x="22796" y="3477"/>
                    <a:pt x="23119" y="3213"/>
                  </a:cubicBezTo>
                  <a:cubicBezTo>
                    <a:pt x="23427" y="2948"/>
                    <a:pt x="23236" y="2258"/>
                    <a:pt x="22634" y="1817"/>
                  </a:cubicBezTo>
                  <a:cubicBezTo>
                    <a:pt x="22453" y="1689"/>
                    <a:pt x="22295" y="1646"/>
                    <a:pt x="22131" y="1646"/>
                  </a:cubicBezTo>
                  <a:cubicBezTo>
                    <a:pt x="21797" y="1646"/>
                    <a:pt x="21442" y="1828"/>
                    <a:pt x="20834" y="1828"/>
                  </a:cubicBezTo>
                  <a:cubicBezTo>
                    <a:pt x="20753" y="1828"/>
                    <a:pt x="20668" y="1825"/>
                    <a:pt x="20578" y="1817"/>
                  </a:cubicBezTo>
                  <a:cubicBezTo>
                    <a:pt x="20123" y="1788"/>
                    <a:pt x="20020" y="1524"/>
                    <a:pt x="19814" y="1377"/>
                  </a:cubicBezTo>
                  <a:cubicBezTo>
                    <a:pt x="19597" y="1218"/>
                    <a:pt x="19390" y="1140"/>
                    <a:pt x="19162" y="1140"/>
                  </a:cubicBezTo>
                  <a:cubicBezTo>
                    <a:pt x="18989" y="1140"/>
                    <a:pt x="18804" y="1185"/>
                    <a:pt x="18595" y="1274"/>
                  </a:cubicBezTo>
                  <a:cubicBezTo>
                    <a:pt x="18110" y="1480"/>
                    <a:pt x="17861" y="1568"/>
                    <a:pt x="17714" y="3125"/>
                  </a:cubicBezTo>
                  <a:cubicBezTo>
                    <a:pt x="17552" y="4681"/>
                    <a:pt x="17185" y="6664"/>
                    <a:pt x="15995" y="6708"/>
                  </a:cubicBezTo>
                  <a:cubicBezTo>
                    <a:pt x="15931" y="6710"/>
                    <a:pt x="15866" y="6711"/>
                    <a:pt x="15803" y="6711"/>
                  </a:cubicBezTo>
                  <a:cubicBezTo>
                    <a:pt x="14739" y="6711"/>
                    <a:pt x="13822" y="6445"/>
                    <a:pt x="13087" y="4740"/>
                  </a:cubicBezTo>
                  <a:cubicBezTo>
                    <a:pt x="12529" y="3433"/>
                    <a:pt x="12177" y="1391"/>
                    <a:pt x="12103" y="848"/>
                  </a:cubicBezTo>
                  <a:cubicBezTo>
                    <a:pt x="12031" y="376"/>
                    <a:pt x="11419" y="123"/>
                    <a:pt x="10885" y="123"/>
                  </a:cubicBezTo>
                  <a:cubicBezTo>
                    <a:pt x="10771" y="123"/>
                    <a:pt x="10661" y="134"/>
                    <a:pt x="10561" y="158"/>
                  </a:cubicBezTo>
                  <a:cubicBezTo>
                    <a:pt x="10047" y="275"/>
                    <a:pt x="9783" y="1039"/>
                    <a:pt x="9548" y="1891"/>
                  </a:cubicBezTo>
                  <a:cubicBezTo>
                    <a:pt x="9275" y="2868"/>
                    <a:pt x="8562" y="3351"/>
                    <a:pt x="7915" y="3351"/>
                  </a:cubicBezTo>
                  <a:cubicBezTo>
                    <a:pt x="7375" y="3351"/>
                    <a:pt x="6881" y="3014"/>
                    <a:pt x="6727" y="2346"/>
                  </a:cubicBezTo>
                  <a:cubicBezTo>
                    <a:pt x="6625" y="1891"/>
                    <a:pt x="6419" y="466"/>
                    <a:pt x="5685" y="128"/>
                  </a:cubicBezTo>
                  <a:cubicBezTo>
                    <a:pt x="5501" y="41"/>
                    <a:pt x="5323" y="0"/>
                    <a:pt x="5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 flipH="1">
              <a:off x="5975050" y="3683764"/>
              <a:ext cx="221813" cy="172530"/>
            </a:xfrm>
            <a:custGeom>
              <a:avLst/>
              <a:gdLst/>
              <a:ahLst/>
              <a:cxnLst/>
              <a:rect l="l" t="t" r="r" b="b"/>
              <a:pathLst>
                <a:path w="7800" h="6067" extrusionOk="0">
                  <a:moveTo>
                    <a:pt x="7799" y="1"/>
                  </a:moveTo>
                  <a:cubicBezTo>
                    <a:pt x="7787" y="7"/>
                    <a:pt x="7775" y="16"/>
                    <a:pt x="7763" y="28"/>
                  </a:cubicBezTo>
                  <a:lnTo>
                    <a:pt x="7763" y="28"/>
                  </a:lnTo>
                  <a:cubicBezTo>
                    <a:pt x="7786" y="10"/>
                    <a:pt x="7799" y="1"/>
                    <a:pt x="7799" y="1"/>
                  </a:cubicBezTo>
                  <a:close/>
                  <a:moveTo>
                    <a:pt x="7763" y="28"/>
                  </a:moveTo>
                  <a:cubicBezTo>
                    <a:pt x="7623" y="135"/>
                    <a:pt x="7116" y="568"/>
                    <a:pt x="6727" y="1484"/>
                  </a:cubicBezTo>
                  <a:cubicBezTo>
                    <a:pt x="6272" y="2557"/>
                    <a:pt x="5905" y="4055"/>
                    <a:pt x="5170" y="4657"/>
                  </a:cubicBezTo>
                  <a:cubicBezTo>
                    <a:pt x="4522" y="5202"/>
                    <a:pt x="3151" y="5277"/>
                    <a:pt x="2466" y="5277"/>
                  </a:cubicBezTo>
                  <a:cubicBezTo>
                    <a:pt x="2375" y="5277"/>
                    <a:pt x="2296" y="5276"/>
                    <a:pt x="2233" y="5274"/>
                  </a:cubicBezTo>
                  <a:cubicBezTo>
                    <a:pt x="2094" y="5269"/>
                    <a:pt x="1963" y="5267"/>
                    <a:pt x="1840" y="5267"/>
                  </a:cubicBezTo>
                  <a:cubicBezTo>
                    <a:pt x="423" y="5267"/>
                    <a:pt x="0" y="5553"/>
                    <a:pt x="0" y="5553"/>
                  </a:cubicBezTo>
                  <a:lnTo>
                    <a:pt x="191" y="6067"/>
                  </a:lnTo>
                  <a:cubicBezTo>
                    <a:pt x="529" y="5935"/>
                    <a:pt x="896" y="5832"/>
                    <a:pt x="1337" y="5773"/>
                  </a:cubicBezTo>
                  <a:cubicBezTo>
                    <a:pt x="1448" y="5757"/>
                    <a:pt x="1580" y="5751"/>
                    <a:pt x="1728" y="5751"/>
                  </a:cubicBezTo>
                  <a:cubicBezTo>
                    <a:pt x="2152" y="5751"/>
                    <a:pt x="2712" y="5800"/>
                    <a:pt x="3299" y="5800"/>
                  </a:cubicBezTo>
                  <a:cubicBezTo>
                    <a:pt x="3646" y="5800"/>
                    <a:pt x="4003" y="5783"/>
                    <a:pt x="4348" y="5729"/>
                  </a:cubicBezTo>
                  <a:cubicBezTo>
                    <a:pt x="6628" y="5385"/>
                    <a:pt x="7256" y="505"/>
                    <a:pt x="7763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 flipH="1">
              <a:off x="6126679" y="3785286"/>
              <a:ext cx="89407" cy="338747"/>
            </a:xfrm>
            <a:custGeom>
              <a:avLst/>
              <a:gdLst/>
              <a:ahLst/>
              <a:cxnLst/>
              <a:rect l="l" t="t" r="r" b="b"/>
              <a:pathLst>
                <a:path w="3144" h="11912" extrusionOk="0">
                  <a:moveTo>
                    <a:pt x="1" y="0"/>
                  </a:moveTo>
                  <a:cubicBezTo>
                    <a:pt x="1" y="0"/>
                    <a:pt x="573" y="2071"/>
                    <a:pt x="676" y="3055"/>
                  </a:cubicBezTo>
                  <a:cubicBezTo>
                    <a:pt x="720" y="3452"/>
                    <a:pt x="735" y="4098"/>
                    <a:pt x="676" y="4950"/>
                  </a:cubicBezTo>
                  <a:cubicBezTo>
                    <a:pt x="573" y="6536"/>
                    <a:pt x="720" y="6654"/>
                    <a:pt x="867" y="7917"/>
                  </a:cubicBezTo>
                  <a:cubicBezTo>
                    <a:pt x="941" y="8504"/>
                    <a:pt x="1014" y="10649"/>
                    <a:pt x="1014" y="11133"/>
                  </a:cubicBezTo>
                  <a:cubicBezTo>
                    <a:pt x="1014" y="11574"/>
                    <a:pt x="1117" y="11912"/>
                    <a:pt x="1117" y="11912"/>
                  </a:cubicBezTo>
                  <a:lnTo>
                    <a:pt x="3144" y="11912"/>
                  </a:lnTo>
                  <a:cubicBezTo>
                    <a:pt x="3144" y="11912"/>
                    <a:pt x="3144" y="11545"/>
                    <a:pt x="2879" y="11280"/>
                  </a:cubicBezTo>
                  <a:cubicBezTo>
                    <a:pt x="2703" y="11089"/>
                    <a:pt x="2292" y="11001"/>
                    <a:pt x="2189" y="10928"/>
                  </a:cubicBezTo>
                  <a:cubicBezTo>
                    <a:pt x="1925" y="10751"/>
                    <a:pt x="1763" y="8945"/>
                    <a:pt x="2028" y="7917"/>
                  </a:cubicBezTo>
                  <a:cubicBezTo>
                    <a:pt x="2307" y="6815"/>
                    <a:pt x="2248" y="6536"/>
                    <a:pt x="2204" y="5714"/>
                  </a:cubicBezTo>
                  <a:cubicBezTo>
                    <a:pt x="2160" y="4832"/>
                    <a:pt x="2028" y="4289"/>
                    <a:pt x="2365" y="2776"/>
                  </a:cubicBezTo>
                  <a:cubicBezTo>
                    <a:pt x="2600" y="1704"/>
                    <a:pt x="2791" y="690"/>
                    <a:pt x="2791" y="6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 flipH="1">
              <a:off x="6414469" y="3764299"/>
              <a:ext cx="142017" cy="359734"/>
            </a:xfrm>
            <a:custGeom>
              <a:avLst/>
              <a:gdLst/>
              <a:ahLst/>
              <a:cxnLst/>
              <a:rect l="l" t="t" r="r" b="b"/>
              <a:pathLst>
                <a:path w="4994" h="12650" extrusionOk="0">
                  <a:moveTo>
                    <a:pt x="1426" y="0"/>
                  </a:moveTo>
                  <a:cubicBezTo>
                    <a:pt x="832" y="0"/>
                    <a:pt x="426" y="185"/>
                    <a:pt x="544" y="738"/>
                  </a:cubicBezTo>
                  <a:cubicBezTo>
                    <a:pt x="793" y="1898"/>
                    <a:pt x="852" y="2956"/>
                    <a:pt x="632" y="4337"/>
                  </a:cubicBezTo>
                  <a:cubicBezTo>
                    <a:pt x="441" y="5512"/>
                    <a:pt x="0" y="6628"/>
                    <a:pt x="118" y="7436"/>
                  </a:cubicBezTo>
                  <a:cubicBezTo>
                    <a:pt x="191" y="8008"/>
                    <a:pt x="940" y="9110"/>
                    <a:pt x="1072" y="9521"/>
                  </a:cubicBezTo>
                  <a:cubicBezTo>
                    <a:pt x="1205" y="9918"/>
                    <a:pt x="2952" y="12650"/>
                    <a:pt x="2952" y="12650"/>
                  </a:cubicBezTo>
                  <a:lnTo>
                    <a:pt x="4994" y="12650"/>
                  </a:lnTo>
                  <a:cubicBezTo>
                    <a:pt x="4994" y="12650"/>
                    <a:pt x="4994" y="12385"/>
                    <a:pt x="4847" y="12165"/>
                  </a:cubicBezTo>
                  <a:cubicBezTo>
                    <a:pt x="4553" y="11680"/>
                    <a:pt x="4010" y="11842"/>
                    <a:pt x="3525" y="11431"/>
                  </a:cubicBezTo>
                  <a:cubicBezTo>
                    <a:pt x="3041" y="11019"/>
                    <a:pt x="2629" y="9962"/>
                    <a:pt x="2291" y="9301"/>
                  </a:cubicBezTo>
                  <a:cubicBezTo>
                    <a:pt x="1954" y="8655"/>
                    <a:pt x="1763" y="7024"/>
                    <a:pt x="2321" y="6172"/>
                  </a:cubicBezTo>
                  <a:cubicBezTo>
                    <a:pt x="2967" y="5203"/>
                    <a:pt x="3378" y="4895"/>
                    <a:pt x="3863" y="3514"/>
                  </a:cubicBezTo>
                  <a:cubicBezTo>
                    <a:pt x="4333" y="2207"/>
                    <a:pt x="4553" y="738"/>
                    <a:pt x="4553" y="738"/>
                  </a:cubicBezTo>
                  <a:cubicBezTo>
                    <a:pt x="4553" y="738"/>
                    <a:pt x="2615" y="0"/>
                    <a:pt x="1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 flipH="1">
              <a:off x="6529727" y="3692551"/>
              <a:ext cx="54344" cy="233443"/>
            </a:xfrm>
            <a:custGeom>
              <a:avLst/>
              <a:gdLst/>
              <a:ahLst/>
              <a:cxnLst/>
              <a:rect l="l" t="t" r="r" b="b"/>
              <a:pathLst>
                <a:path w="1911" h="8209" extrusionOk="0">
                  <a:moveTo>
                    <a:pt x="1910" y="0"/>
                  </a:moveTo>
                  <a:cubicBezTo>
                    <a:pt x="1910" y="0"/>
                    <a:pt x="177" y="1308"/>
                    <a:pt x="133" y="2615"/>
                  </a:cubicBezTo>
                  <a:cubicBezTo>
                    <a:pt x="89" y="3922"/>
                    <a:pt x="1" y="6360"/>
                    <a:pt x="45" y="7667"/>
                  </a:cubicBezTo>
                  <a:cubicBezTo>
                    <a:pt x="58" y="8050"/>
                    <a:pt x="137" y="8209"/>
                    <a:pt x="243" y="8209"/>
                  </a:cubicBezTo>
                  <a:cubicBezTo>
                    <a:pt x="496" y="8209"/>
                    <a:pt x="898" y="7284"/>
                    <a:pt x="867" y="6360"/>
                  </a:cubicBezTo>
                  <a:cubicBezTo>
                    <a:pt x="823" y="5053"/>
                    <a:pt x="544" y="3334"/>
                    <a:pt x="970" y="2204"/>
                  </a:cubicBezTo>
                  <a:cubicBezTo>
                    <a:pt x="1396" y="1058"/>
                    <a:pt x="1910" y="617"/>
                    <a:pt x="1910" y="617"/>
                  </a:cubicBezTo>
                  <a:lnTo>
                    <a:pt x="19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 flipH="1">
              <a:off x="6019752" y="3594357"/>
              <a:ext cx="24257" cy="42116"/>
            </a:xfrm>
            <a:custGeom>
              <a:avLst/>
              <a:gdLst/>
              <a:ahLst/>
              <a:cxnLst/>
              <a:rect l="l" t="t" r="r" b="b"/>
              <a:pathLst>
                <a:path w="853" h="1481" extrusionOk="0">
                  <a:moveTo>
                    <a:pt x="320" y="1"/>
                  </a:moveTo>
                  <a:cubicBezTo>
                    <a:pt x="312" y="1"/>
                    <a:pt x="303" y="1"/>
                    <a:pt x="295" y="2"/>
                  </a:cubicBezTo>
                  <a:cubicBezTo>
                    <a:pt x="1" y="16"/>
                    <a:pt x="45" y="780"/>
                    <a:pt x="89" y="1324"/>
                  </a:cubicBezTo>
                  <a:cubicBezTo>
                    <a:pt x="98" y="1436"/>
                    <a:pt x="136" y="1481"/>
                    <a:pt x="191" y="1481"/>
                  </a:cubicBezTo>
                  <a:cubicBezTo>
                    <a:pt x="400" y="1481"/>
                    <a:pt x="853" y="824"/>
                    <a:pt x="853" y="824"/>
                  </a:cubicBezTo>
                  <a:cubicBezTo>
                    <a:pt x="853" y="824"/>
                    <a:pt x="796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70"/>
            <p:cNvSpPr/>
            <p:nvPr/>
          </p:nvSpPr>
          <p:spPr>
            <a:xfrm flipH="1">
              <a:off x="5983608" y="3628965"/>
              <a:ext cx="21954" cy="12939"/>
            </a:xfrm>
            <a:custGeom>
              <a:avLst/>
              <a:gdLst/>
              <a:ahLst/>
              <a:cxnLst/>
              <a:rect l="l" t="t" r="r" b="b"/>
              <a:pathLst>
                <a:path w="772" h="455" extrusionOk="0">
                  <a:moveTo>
                    <a:pt x="546" y="1"/>
                  </a:moveTo>
                  <a:cubicBezTo>
                    <a:pt x="523" y="1"/>
                    <a:pt x="498" y="6"/>
                    <a:pt x="470" y="18"/>
                  </a:cubicBezTo>
                  <a:cubicBezTo>
                    <a:pt x="206" y="151"/>
                    <a:pt x="0" y="298"/>
                    <a:pt x="0" y="298"/>
                  </a:cubicBezTo>
                  <a:cubicBezTo>
                    <a:pt x="0" y="298"/>
                    <a:pt x="214" y="455"/>
                    <a:pt x="474" y="455"/>
                  </a:cubicBezTo>
                  <a:cubicBezTo>
                    <a:pt x="511" y="455"/>
                    <a:pt x="549" y="452"/>
                    <a:pt x="588" y="444"/>
                  </a:cubicBezTo>
                  <a:cubicBezTo>
                    <a:pt x="772" y="405"/>
                    <a:pt x="744" y="1"/>
                    <a:pt x="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6" name="Google Shape;9756;p70"/>
          <p:cNvGrpSpPr/>
          <p:nvPr/>
        </p:nvGrpSpPr>
        <p:grpSpPr>
          <a:xfrm>
            <a:off x="101557" y="3676376"/>
            <a:ext cx="693378" cy="927660"/>
            <a:chOff x="1738550" y="1931500"/>
            <a:chExt cx="551175" cy="737350"/>
          </a:xfrm>
        </p:grpSpPr>
        <p:sp>
          <p:nvSpPr>
            <p:cNvPr id="9757" name="Google Shape;9757;p70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70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70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70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70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70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70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70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70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70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70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2" name="Google Shape;9792;p70"/>
          <p:cNvGrpSpPr/>
          <p:nvPr/>
        </p:nvGrpSpPr>
        <p:grpSpPr>
          <a:xfrm>
            <a:off x="645707" y="3676376"/>
            <a:ext cx="693378" cy="927660"/>
            <a:chOff x="1738550" y="1931500"/>
            <a:chExt cx="551175" cy="737350"/>
          </a:xfrm>
        </p:grpSpPr>
        <p:sp>
          <p:nvSpPr>
            <p:cNvPr id="9793" name="Google Shape;9793;p70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70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70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70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70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70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70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70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70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70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70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70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70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8" name="Google Shape;9828;p70"/>
          <p:cNvGrpSpPr/>
          <p:nvPr/>
        </p:nvGrpSpPr>
        <p:grpSpPr>
          <a:xfrm>
            <a:off x="1161457" y="3676376"/>
            <a:ext cx="693378" cy="927660"/>
            <a:chOff x="1738550" y="1931500"/>
            <a:chExt cx="551175" cy="737350"/>
          </a:xfrm>
        </p:grpSpPr>
        <p:sp>
          <p:nvSpPr>
            <p:cNvPr id="9829" name="Google Shape;9829;p70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70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70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70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70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70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70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70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9194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7" name="Google Shape;76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433752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Board</a:t>
            </a:r>
            <a:endParaRPr dirty="0"/>
          </a:p>
        </p:txBody>
      </p:sp>
      <p:sp>
        <p:nvSpPr>
          <p:cNvPr id="7668" name="Google Shape;7668;p45"/>
          <p:cNvSpPr txBox="1">
            <a:spLocks noGrp="1"/>
          </p:cNvSpPr>
          <p:nvPr>
            <p:ph type="subTitle" idx="1"/>
          </p:nvPr>
        </p:nvSpPr>
        <p:spPr>
          <a:xfrm>
            <a:off x="781430" y="1045788"/>
            <a:ext cx="2757668" cy="840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Senet has a 30-square board with ten or more pawns but we’ll focus on 10 pawns game.</a:t>
            </a:r>
            <a:endParaRPr dirty="0"/>
          </a:p>
        </p:txBody>
      </p:sp>
      <p:grpSp>
        <p:nvGrpSpPr>
          <p:cNvPr id="7669" name="Google Shape;7669;p45"/>
          <p:cNvGrpSpPr/>
          <p:nvPr/>
        </p:nvGrpSpPr>
        <p:grpSpPr>
          <a:xfrm>
            <a:off x="6987407" y="1687794"/>
            <a:ext cx="1503938" cy="1550990"/>
            <a:chOff x="3064750" y="1423300"/>
            <a:chExt cx="588925" cy="607350"/>
          </a:xfrm>
        </p:grpSpPr>
        <p:sp>
          <p:nvSpPr>
            <p:cNvPr id="7670" name="Google Shape;7670;p45"/>
            <p:cNvSpPr/>
            <p:nvPr/>
          </p:nvSpPr>
          <p:spPr>
            <a:xfrm>
              <a:off x="3164975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45"/>
            <p:cNvSpPr/>
            <p:nvPr/>
          </p:nvSpPr>
          <p:spPr>
            <a:xfrm>
              <a:off x="3164963" y="1452300"/>
              <a:ext cx="393675" cy="340775"/>
            </a:xfrm>
            <a:custGeom>
              <a:avLst/>
              <a:gdLst/>
              <a:ahLst/>
              <a:cxnLst/>
              <a:rect l="l" t="t" r="r" b="b"/>
              <a:pathLst>
                <a:path w="15747" h="13631" extrusionOk="0">
                  <a:moveTo>
                    <a:pt x="3805" y="1"/>
                  </a:moveTo>
                  <a:cubicBezTo>
                    <a:pt x="2277" y="1"/>
                    <a:pt x="1778" y="2938"/>
                    <a:pt x="897" y="5464"/>
                  </a:cubicBezTo>
                  <a:cubicBezTo>
                    <a:pt x="1" y="8005"/>
                    <a:pt x="1352" y="8475"/>
                    <a:pt x="2145" y="8975"/>
                  </a:cubicBezTo>
                  <a:cubicBezTo>
                    <a:pt x="2733" y="9357"/>
                    <a:pt x="2968" y="9709"/>
                    <a:pt x="2968" y="11677"/>
                  </a:cubicBezTo>
                  <a:lnTo>
                    <a:pt x="2968" y="13631"/>
                  </a:lnTo>
                  <a:cubicBezTo>
                    <a:pt x="2968" y="13631"/>
                    <a:pt x="5979" y="12779"/>
                    <a:pt x="7873" y="11237"/>
                  </a:cubicBezTo>
                  <a:cubicBezTo>
                    <a:pt x="9768" y="12779"/>
                    <a:pt x="12779" y="13631"/>
                    <a:pt x="12779" y="13631"/>
                  </a:cubicBezTo>
                  <a:lnTo>
                    <a:pt x="12779" y="11677"/>
                  </a:lnTo>
                  <a:cubicBezTo>
                    <a:pt x="12779" y="9709"/>
                    <a:pt x="13029" y="9357"/>
                    <a:pt x="13616" y="8975"/>
                  </a:cubicBezTo>
                  <a:cubicBezTo>
                    <a:pt x="14395" y="8475"/>
                    <a:pt x="15746" y="8005"/>
                    <a:pt x="14865" y="5464"/>
                  </a:cubicBezTo>
                  <a:cubicBezTo>
                    <a:pt x="13969" y="2938"/>
                    <a:pt x="13469" y="1"/>
                    <a:pt x="11957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45"/>
            <p:cNvSpPr/>
            <p:nvPr/>
          </p:nvSpPr>
          <p:spPr>
            <a:xfrm>
              <a:off x="3211250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62" y="1"/>
                  </a:moveTo>
                  <a:cubicBezTo>
                    <a:pt x="103" y="148"/>
                    <a:pt x="59" y="294"/>
                    <a:pt x="1" y="427"/>
                  </a:cubicBezTo>
                  <a:lnTo>
                    <a:pt x="4157" y="427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5"/>
            <p:cNvSpPr/>
            <p:nvPr/>
          </p:nvSpPr>
          <p:spPr>
            <a:xfrm>
              <a:off x="3198775" y="1599550"/>
              <a:ext cx="128525" cy="10675"/>
            </a:xfrm>
            <a:custGeom>
              <a:avLst/>
              <a:gdLst/>
              <a:ahLst/>
              <a:cxnLst/>
              <a:rect l="l" t="t" r="r" b="b"/>
              <a:pathLst>
                <a:path w="5141" h="427" extrusionOk="0">
                  <a:moveTo>
                    <a:pt x="103" y="0"/>
                  </a:moveTo>
                  <a:cubicBezTo>
                    <a:pt x="59" y="147"/>
                    <a:pt x="30" y="294"/>
                    <a:pt x="0" y="426"/>
                  </a:cubicBezTo>
                  <a:lnTo>
                    <a:pt x="5141" y="426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5"/>
            <p:cNvSpPr/>
            <p:nvPr/>
          </p:nvSpPr>
          <p:spPr>
            <a:xfrm>
              <a:off x="320465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32" y="1"/>
                  </a:moveTo>
                  <a:cubicBezTo>
                    <a:pt x="74" y="148"/>
                    <a:pt x="30" y="280"/>
                    <a:pt x="0" y="412"/>
                  </a:cubicBezTo>
                  <a:lnTo>
                    <a:pt x="4656" y="412"/>
                  </a:lnTo>
                  <a:lnTo>
                    <a:pt x="4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5"/>
            <p:cNvSpPr/>
            <p:nvPr/>
          </p:nvSpPr>
          <p:spPr>
            <a:xfrm>
              <a:off x="3196575" y="1620475"/>
              <a:ext cx="149450" cy="54300"/>
            </a:xfrm>
            <a:custGeom>
              <a:avLst/>
              <a:gdLst/>
              <a:ahLst/>
              <a:cxnLst/>
              <a:rect l="l" t="t" r="r" b="b"/>
              <a:pathLst>
                <a:path w="5978" h="2172" extrusionOk="0">
                  <a:moveTo>
                    <a:pt x="15" y="1"/>
                  </a:moveTo>
                  <a:cubicBezTo>
                    <a:pt x="15" y="30"/>
                    <a:pt x="15" y="59"/>
                    <a:pt x="15" y="89"/>
                  </a:cubicBezTo>
                  <a:cubicBezTo>
                    <a:pt x="0" y="192"/>
                    <a:pt x="15" y="294"/>
                    <a:pt x="29" y="397"/>
                  </a:cubicBezTo>
                  <a:lnTo>
                    <a:pt x="5449" y="397"/>
                  </a:lnTo>
                  <a:lnTo>
                    <a:pt x="5449" y="808"/>
                  </a:lnTo>
                  <a:lnTo>
                    <a:pt x="176" y="808"/>
                  </a:lnTo>
                  <a:cubicBezTo>
                    <a:pt x="235" y="970"/>
                    <a:pt x="338" y="1102"/>
                    <a:pt x="441" y="1234"/>
                  </a:cubicBezTo>
                  <a:lnTo>
                    <a:pt x="5449" y="1234"/>
                  </a:lnTo>
                  <a:lnTo>
                    <a:pt x="5449" y="1646"/>
                  </a:lnTo>
                  <a:lnTo>
                    <a:pt x="881" y="1646"/>
                  </a:lnTo>
                  <a:cubicBezTo>
                    <a:pt x="1263" y="1939"/>
                    <a:pt x="1704" y="2116"/>
                    <a:pt x="2071" y="2145"/>
                  </a:cubicBezTo>
                  <a:cubicBezTo>
                    <a:pt x="2360" y="2165"/>
                    <a:pt x="2890" y="2171"/>
                    <a:pt x="3469" y="2171"/>
                  </a:cubicBezTo>
                  <a:cubicBezTo>
                    <a:pt x="4627" y="2171"/>
                    <a:pt x="5978" y="2145"/>
                    <a:pt x="5978" y="2145"/>
                  </a:cubicBezTo>
                  <a:lnTo>
                    <a:pt x="5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45"/>
            <p:cNvSpPr/>
            <p:nvPr/>
          </p:nvSpPr>
          <p:spPr>
            <a:xfrm>
              <a:off x="3396675" y="1620475"/>
              <a:ext cx="136625" cy="9950"/>
            </a:xfrm>
            <a:custGeom>
              <a:avLst/>
              <a:gdLst/>
              <a:ahLst/>
              <a:cxnLst/>
              <a:rect l="l" t="t" r="r" b="b"/>
              <a:pathLst>
                <a:path w="5465" h="398" extrusionOk="0">
                  <a:moveTo>
                    <a:pt x="118" y="1"/>
                  </a:moveTo>
                  <a:lnTo>
                    <a:pt x="1" y="397"/>
                  </a:lnTo>
                  <a:lnTo>
                    <a:pt x="5435" y="397"/>
                  </a:lnTo>
                  <a:cubicBezTo>
                    <a:pt x="5450" y="294"/>
                    <a:pt x="5465" y="192"/>
                    <a:pt x="5465" y="89"/>
                  </a:cubicBezTo>
                  <a:cubicBezTo>
                    <a:pt x="5450" y="59"/>
                    <a:pt x="5450" y="30"/>
                    <a:pt x="5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45"/>
            <p:cNvSpPr/>
            <p:nvPr/>
          </p:nvSpPr>
          <p:spPr>
            <a:xfrm>
              <a:off x="3402550" y="1599550"/>
              <a:ext cx="128550" cy="10675"/>
            </a:xfrm>
            <a:custGeom>
              <a:avLst/>
              <a:gdLst/>
              <a:ahLst/>
              <a:cxnLst/>
              <a:rect l="l" t="t" r="r" b="b"/>
              <a:pathLst>
                <a:path w="5142" h="427" extrusionOk="0">
                  <a:moveTo>
                    <a:pt x="133" y="0"/>
                  </a:moveTo>
                  <a:lnTo>
                    <a:pt x="1" y="426"/>
                  </a:lnTo>
                  <a:lnTo>
                    <a:pt x="5142" y="426"/>
                  </a:lnTo>
                  <a:cubicBezTo>
                    <a:pt x="5112" y="294"/>
                    <a:pt x="5083" y="147"/>
                    <a:pt x="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45"/>
            <p:cNvSpPr/>
            <p:nvPr/>
          </p:nvSpPr>
          <p:spPr>
            <a:xfrm>
              <a:off x="3383825" y="1638100"/>
              <a:ext cx="145450" cy="36675"/>
            </a:xfrm>
            <a:custGeom>
              <a:avLst/>
              <a:gdLst/>
              <a:ahLst/>
              <a:cxnLst/>
              <a:rect l="l" t="t" r="r" b="b"/>
              <a:pathLst>
                <a:path w="5818" h="1467" extrusionOk="0">
                  <a:moveTo>
                    <a:pt x="427" y="1"/>
                  </a:moveTo>
                  <a:lnTo>
                    <a:pt x="1" y="1440"/>
                  </a:lnTo>
                  <a:cubicBezTo>
                    <a:pt x="1" y="1440"/>
                    <a:pt x="1352" y="1466"/>
                    <a:pt x="2510" y="1466"/>
                  </a:cubicBezTo>
                  <a:cubicBezTo>
                    <a:pt x="3088" y="1466"/>
                    <a:pt x="3619" y="1460"/>
                    <a:pt x="3908" y="1440"/>
                  </a:cubicBezTo>
                  <a:cubicBezTo>
                    <a:pt x="4275" y="1411"/>
                    <a:pt x="4715" y="1234"/>
                    <a:pt x="5097" y="941"/>
                  </a:cubicBezTo>
                  <a:lnTo>
                    <a:pt x="427" y="941"/>
                  </a:lnTo>
                  <a:lnTo>
                    <a:pt x="427" y="529"/>
                  </a:lnTo>
                  <a:lnTo>
                    <a:pt x="5538" y="529"/>
                  </a:lnTo>
                  <a:cubicBezTo>
                    <a:pt x="5641" y="397"/>
                    <a:pt x="5744" y="265"/>
                    <a:pt x="5817" y="103"/>
                  </a:cubicBezTo>
                  <a:lnTo>
                    <a:pt x="427" y="103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5"/>
            <p:cNvSpPr/>
            <p:nvPr/>
          </p:nvSpPr>
          <p:spPr>
            <a:xfrm>
              <a:off x="3207575" y="1651325"/>
              <a:ext cx="125250" cy="10300"/>
            </a:xfrm>
            <a:custGeom>
              <a:avLst/>
              <a:gdLst/>
              <a:ahLst/>
              <a:cxnLst/>
              <a:rect l="l" t="t" r="r" b="b"/>
              <a:pathLst>
                <a:path w="5010" h="412" extrusionOk="0">
                  <a:moveTo>
                    <a:pt x="1" y="0"/>
                  </a:moveTo>
                  <a:cubicBezTo>
                    <a:pt x="133" y="162"/>
                    <a:pt x="280" y="294"/>
                    <a:pt x="441" y="412"/>
                  </a:cubicBezTo>
                  <a:lnTo>
                    <a:pt x="5009" y="412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45"/>
            <p:cNvSpPr/>
            <p:nvPr/>
          </p:nvSpPr>
          <p:spPr>
            <a:xfrm>
              <a:off x="3394475" y="1651325"/>
              <a:ext cx="127800" cy="10300"/>
            </a:xfrm>
            <a:custGeom>
              <a:avLst/>
              <a:gdLst/>
              <a:ahLst/>
              <a:cxnLst/>
              <a:rect l="l" t="t" r="r" b="b"/>
              <a:pathLst>
                <a:path w="5112" h="412" extrusionOk="0">
                  <a:moveTo>
                    <a:pt x="1" y="0"/>
                  </a:moveTo>
                  <a:lnTo>
                    <a:pt x="1" y="412"/>
                  </a:lnTo>
                  <a:lnTo>
                    <a:pt x="4671" y="412"/>
                  </a:lnTo>
                  <a:cubicBezTo>
                    <a:pt x="4833" y="294"/>
                    <a:pt x="4980" y="162"/>
                    <a:pt x="5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45"/>
            <p:cNvSpPr/>
            <p:nvPr/>
          </p:nvSpPr>
          <p:spPr>
            <a:xfrm>
              <a:off x="3197300" y="1630400"/>
              <a:ext cx="135525" cy="10300"/>
            </a:xfrm>
            <a:custGeom>
              <a:avLst/>
              <a:gdLst/>
              <a:ahLst/>
              <a:cxnLst/>
              <a:rect l="l" t="t" r="r" b="b"/>
              <a:pathLst>
                <a:path w="5421" h="412" extrusionOk="0">
                  <a:moveTo>
                    <a:pt x="0" y="0"/>
                  </a:moveTo>
                  <a:cubicBezTo>
                    <a:pt x="30" y="147"/>
                    <a:pt x="74" y="279"/>
                    <a:pt x="133" y="411"/>
                  </a:cubicBezTo>
                  <a:lnTo>
                    <a:pt x="5420" y="411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45"/>
            <p:cNvSpPr/>
            <p:nvPr/>
          </p:nvSpPr>
          <p:spPr>
            <a:xfrm>
              <a:off x="3394475" y="1630400"/>
              <a:ext cx="138100" cy="10300"/>
            </a:xfrm>
            <a:custGeom>
              <a:avLst/>
              <a:gdLst/>
              <a:ahLst/>
              <a:cxnLst/>
              <a:rect l="l" t="t" r="r" b="b"/>
              <a:pathLst>
                <a:path w="5524" h="412" extrusionOk="0">
                  <a:moveTo>
                    <a:pt x="89" y="0"/>
                  </a:moveTo>
                  <a:lnTo>
                    <a:pt x="1" y="309"/>
                  </a:lnTo>
                  <a:lnTo>
                    <a:pt x="1" y="411"/>
                  </a:lnTo>
                  <a:lnTo>
                    <a:pt x="5391" y="411"/>
                  </a:lnTo>
                  <a:cubicBezTo>
                    <a:pt x="5450" y="279"/>
                    <a:pt x="5494" y="147"/>
                    <a:pt x="55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5"/>
            <p:cNvSpPr/>
            <p:nvPr/>
          </p:nvSpPr>
          <p:spPr>
            <a:xfrm>
              <a:off x="3196925" y="1610200"/>
              <a:ext cx="133325" cy="10300"/>
            </a:xfrm>
            <a:custGeom>
              <a:avLst/>
              <a:gdLst/>
              <a:ahLst/>
              <a:cxnLst/>
              <a:rect l="l" t="t" r="r" b="b"/>
              <a:pathLst>
                <a:path w="5333" h="412" extrusionOk="0">
                  <a:moveTo>
                    <a:pt x="74" y="0"/>
                  </a:moveTo>
                  <a:cubicBezTo>
                    <a:pt x="30" y="147"/>
                    <a:pt x="15" y="294"/>
                    <a:pt x="1" y="412"/>
                  </a:cubicBezTo>
                  <a:lnTo>
                    <a:pt x="5332" y="412"/>
                  </a:lnTo>
                  <a:lnTo>
                    <a:pt x="52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45"/>
            <p:cNvSpPr/>
            <p:nvPr/>
          </p:nvSpPr>
          <p:spPr>
            <a:xfrm>
              <a:off x="3399625" y="1610200"/>
              <a:ext cx="133300" cy="10300"/>
            </a:xfrm>
            <a:custGeom>
              <a:avLst/>
              <a:gdLst/>
              <a:ahLst/>
              <a:cxnLst/>
              <a:rect l="l" t="t" r="r" b="b"/>
              <a:pathLst>
                <a:path w="5332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5332" y="412"/>
                  </a:lnTo>
                  <a:cubicBezTo>
                    <a:pt x="5317" y="294"/>
                    <a:pt x="5303" y="147"/>
                    <a:pt x="5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45"/>
            <p:cNvSpPr/>
            <p:nvPr/>
          </p:nvSpPr>
          <p:spPr>
            <a:xfrm>
              <a:off x="3201325" y="1589275"/>
              <a:ext cx="122675" cy="10300"/>
            </a:xfrm>
            <a:custGeom>
              <a:avLst/>
              <a:gdLst/>
              <a:ahLst/>
              <a:cxnLst/>
              <a:rect l="l" t="t" r="r" b="b"/>
              <a:pathLst>
                <a:path w="4907" h="412" extrusionOk="0">
                  <a:moveTo>
                    <a:pt x="133" y="0"/>
                  </a:moveTo>
                  <a:cubicBezTo>
                    <a:pt x="89" y="147"/>
                    <a:pt x="45" y="279"/>
                    <a:pt x="1" y="411"/>
                  </a:cubicBezTo>
                  <a:lnTo>
                    <a:pt x="4907" y="411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5"/>
            <p:cNvSpPr/>
            <p:nvPr/>
          </p:nvSpPr>
          <p:spPr>
            <a:xfrm>
              <a:off x="3405875" y="1589275"/>
              <a:ext cx="122650" cy="10300"/>
            </a:xfrm>
            <a:custGeom>
              <a:avLst/>
              <a:gdLst/>
              <a:ahLst/>
              <a:cxnLst/>
              <a:rect l="l" t="t" r="r" b="b"/>
              <a:pathLst>
                <a:path w="4906" h="412" extrusionOk="0">
                  <a:moveTo>
                    <a:pt x="118" y="0"/>
                  </a:moveTo>
                  <a:lnTo>
                    <a:pt x="0" y="411"/>
                  </a:lnTo>
                  <a:lnTo>
                    <a:pt x="4906" y="411"/>
                  </a:lnTo>
                  <a:cubicBezTo>
                    <a:pt x="4862" y="279"/>
                    <a:pt x="4818" y="147"/>
                    <a:pt x="4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5"/>
            <p:cNvSpPr/>
            <p:nvPr/>
          </p:nvSpPr>
          <p:spPr>
            <a:xfrm>
              <a:off x="32079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33" y="1"/>
                  </a:moveTo>
                  <a:cubicBezTo>
                    <a:pt x="88" y="148"/>
                    <a:pt x="44" y="280"/>
                    <a:pt x="0" y="412"/>
                  </a:cubicBezTo>
                  <a:lnTo>
                    <a:pt x="4407" y="412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5"/>
            <p:cNvSpPr/>
            <p:nvPr/>
          </p:nvSpPr>
          <p:spPr>
            <a:xfrm>
              <a:off x="3323975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5"/>
            <p:cNvSpPr/>
            <p:nvPr/>
          </p:nvSpPr>
          <p:spPr>
            <a:xfrm>
              <a:off x="3323884" y="1635900"/>
              <a:ext cx="70525" cy="32350"/>
            </a:xfrm>
            <a:custGeom>
              <a:avLst/>
              <a:gdLst/>
              <a:ahLst/>
              <a:cxnLst/>
              <a:rect l="l" t="t" r="r" b="b"/>
              <a:pathLst>
                <a:path w="2821" h="1294" extrusionOk="0">
                  <a:moveTo>
                    <a:pt x="1" y="1"/>
                  </a:moveTo>
                  <a:lnTo>
                    <a:pt x="1" y="1293"/>
                  </a:lnTo>
                  <a:lnTo>
                    <a:pt x="2821" y="1293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5"/>
            <p:cNvSpPr/>
            <p:nvPr/>
          </p:nvSpPr>
          <p:spPr>
            <a:xfrm>
              <a:off x="3236225" y="1499675"/>
              <a:ext cx="60600" cy="7000"/>
            </a:xfrm>
            <a:custGeom>
              <a:avLst/>
              <a:gdLst/>
              <a:ahLst/>
              <a:cxnLst/>
              <a:rect l="l" t="t" r="r" b="b"/>
              <a:pathLst>
                <a:path w="2424" h="280" extrusionOk="0">
                  <a:moveTo>
                    <a:pt x="118" y="0"/>
                  </a:moveTo>
                  <a:cubicBezTo>
                    <a:pt x="88" y="89"/>
                    <a:pt x="44" y="177"/>
                    <a:pt x="0" y="279"/>
                  </a:cubicBezTo>
                  <a:lnTo>
                    <a:pt x="2424" y="279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5"/>
            <p:cNvSpPr/>
            <p:nvPr/>
          </p:nvSpPr>
          <p:spPr>
            <a:xfrm>
              <a:off x="3219325" y="1537850"/>
              <a:ext cx="89625" cy="9950"/>
            </a:xfrm>
            <a:custGeom>
              <a:avLst/>
              <a:gdLst/>
              <a:ahLst/>
              <a:cxnLst/>
              <a:rect l="l" t="t" r="r" b="b"/>
              <a:pathLst>
                <a:path w="3585" h="398" extrusionOk="0">
                  <a:moveTo>
                    <a:pt x="148" y="1"/>
                  </a:moveTo>
                  <a:cubicBezTo>
                    <a:pt x="103" y="133"/>
                    <a:pt x="45" y="265"/>
                    <a:pt x="1" y="397"/>
                  </a:cubicBezTo>
                  <a:lnTo>
                    <a:pt x="3584" y="397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5"/>
            <p:cNvSpPr/>
            <p:nvPr/>
          </p:nvSpPr>
          <p:spPr>
            <a:xfrm>
              <a:off x="3227400" y="1516925"/>
              <a:ext cx="75675" cy="10675"/>
            </a:xfrm>
            <a:custGeom>
              <a:avLst/>
              <a:gdLst/>
              <a:ahLst/>
              <a:cxnLst/>
              <a:rect l="l" t="t" r="r" b="b"/>
              <a:pathLst>
                <a:path w="3027" h="427" extrusionOk="0">
                  <a:moveTo>
                    <a:pt x="177" y="1"/>
                  </a:moveTo>
                  <a:cubicBezTo>
                    <a:pt x="118" y="133"/>
                    <a:pt x="60" y="280"/>
                    <a:pt x="1" y="427"/>
                  </a:cubicBezTo>
                  <a:lnTo>
                    <a:pt x="3026" y="427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3258250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836" y="1"/>
                  </a:moveTo>
                  <a:cubicBezTo>
                    <a:pt x="640" y="1"/>
                    <a:pt x="311" y="43"/>
                    <a:pt x="1" y="278"/>
                  </a:cubicBezTo>
                  <a:lnTo>
                    <a:pt x="1087" y="278"/>
                  </a:lnTo>
                  <a:lnTo>
                    <a:pt x="1014" y="14"/>
                  </a:lnTo>
                  <a:cubicBezTo>
                    <a:pt x="1014" y="14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C68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3244300" y="1478750"/>
              <a:ext cx="47400" cy="10300"/>
            </a:xfrm>
            <a:custGeom>
              <a:avLst/>
              <a:gdLst/>
              <a:ahLst/>
              <a:cxnLst/>
              <a:rect l="l" t="t" r="r" b="b"/>
              <a:pathLst>
                <a:path w="1896" h="412" extrusionOk="0">
                  <a:moveTo>
                    <a:pt x="206" y="0"/>
                  </a:moveTo>
                  <a:cubicBezTo>
                    <a:pt x="206" y="15"/>
                    <a:pt x="191" y="30"/>
                    <a:pt x="177" y="44"/>
                  </a:cubicBezTo>
                  <a:cubicBezTo>
                    <a:pt x="133" y="147"/>
                    <a:pt x="59" y="265"/>
                    <a:pt x="0" y="411"/>
                  </a:cubicBezTo>
                  <a:lnTo>
                    <a:pt x="1895" y="411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3433025" y="1499675"/>
              <a:ext cx="60625" cy="7000"/>
            </a:xfrm>
            <a:custGeom>
              <a:avLst/>
              <a:gdLst/>
              <a:ahLst/>
              <a:cxnLst/>
              <a:rect l="l" t="t" r="r" b="b"/>
              <a:pathLst>
                <a:path w="2425" h="280" extrusionOk="0">
                  <a:moveTo>
                    <a:pt x="89" y="0"/>
                  </a:moveTo>
                  <a:lnTo>
                    <a:pt x="1" y="279"/>
                  </a:lnTo>
                  <a:lnTo>
                    <a:pt x="2424" y="279"/>
                  </a:lnTo>
                  <a:cubicBezTo>
                    <a:pt x="2380" y="177"/>
                    <a:pt x="2336" y="89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3414675" y="1558050"/>
              <a:ext cx="103950" cy="10675"/>
            </a:xfrm>
            <a:custGeom>
              <a:avLst/>
              <a:gdLst/>
              <a:ahLst/>
              <a:cxnLst/>
              <a:rect l="l" t="t" r="r" b="b"/>
              <a:pathLst>
                <a:path w="4158" h="427" extrusionOk="0">
                  <a:moveTo>
                    <a:pt x="133" y="1"/>
                  </a:moveTo>
                  <a:lnTo>
                    <a:pt x="1" y="427"/>
                  </a:lnTo>
                  <a:lnTo>
                    <a:pt x="4157" y="427"/>
                  </a:lnTo>
                  <a:cubicBezTo>
                    <a:pt x="4098" y="294"/>
                    <a:pt x="4054" y="148"/>
                    <a:pt x="3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3438175" y="1478750"/>
              <a:ext cx="47750" cy="10300"/>
            </a:xfrm>
            <a:custGeom>
              <a:avLst/>
              <a:gdLst/>
              <a:ahLst/>
              <a:cxnLst/>
              <a:rect l="l" t="t" r="r" b="b"/>
              <a:pathLst>
                <a:path w="1910" h="412" extrusionOk="0">
                  <a:moveTo>
                    <a:pt x="133" y="0"/>
                  </a:moveTo>
                  <a:lnTo>
                    <a:pt x="1" y="411"/>
                  </a:lnTo>
                  <a:lnTo>
                    <a:pt x="1910" y="411"/>
                  </a:lnTo>
                  <a:cubicBezTo>
                    <a:pt x="1836" y="265"/>
                    <a:pt x="1763" y="147"/>
                    <a:pt x="1719" y="44"/>
                  </a:cubicBezTo>
                  <a:cubicBezTo>
                    <a:pt x="1704" y="30"/>
                    <a:pt x="1690" y="15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3426800" y="1516925"/>
              <a:ext cx="75650" cy="10675"/>
            </a:xfrm>
            <a:custGeom>
              <a:avLst/>
              <a:gdLst/>
              <a:ahLst/>
              <a:cxnLst/>
              <a:rect l="l" t="t" r="r" b="b"/>
              <a:pathLst>
                <a:path w="3026" h="427" extrusionOk="0">
                  <a:moveTo>
                    <a:pt x="132" y="1"/>
                  </a:moveTo>
                  <a:lnTo>
                    <a:pt x="0" y="427"/>
                  </a:lnTo>
                  <a:lnTo>
                    <a:pt x="3026" y="427"/>
                  </a:lnTo>
                  <a:cubicBezTo>
                    <a:pt x="2967" y="280"/>
                    <a:pt x="2908" y="133"/>
                    <a:pt x="2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3420925" y="1537850"/>
              <a:ext cx="89600" cy="9950"/>
            </a:xfrm>
            <a:custGeom>
              <a:avLst/>
              <a:gdLst/>
              <a:ahLst/>
              <a:cxnLst/>
              <a:rect l="l" t="t" r="r" b="b"/>
              <a:pathLst>
                <a:path w="3584" h="398" extrusionOk="0">
                  <a:moveTo>
                    <a:pt x="118" y="1"/>
                  </a:moveTo>
                  <a:lnTo>
                    <a:pt x="0" y="397"/>
                  </a:lnTo>
                  <a:lnTo>
                    <a:pt x="3584" y="397"/>
                  </a:lnTo>
                  <a:cubicBezTo>
                    <a:pt x="3540" y="265"/>
                    <a:pt x="3481" y="133"/>
                    <a:pt x="3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3408800" y="1578975"/>
              <a:ext cx="116425" cy="10325"/>
            </a:xfrm>
            <a:custGeom>
              <a:avLst/>
              <a:gdLst/>
              <a:ahLst/>
              <a:cxnLst/>
              <a:rect l="l" t="t" r="r" b="b"/>
              <a:pathLst>
                <a:path w="4657" h="413" extrusionOk="0">
                  <a:moveTo>
                    <a:pt x="118" y="1"/>
                  </a:moveTo>
                  <a:lnTo>
                    <a:pt x="1" y="412"/>
                  </a:lnTo>
                  <a:lnTo>
                    <a:pt x="4657" y="412"/>
                  </a:lnTo>
                  <a:cubicBezTo>
                    <a:pt x="4627" y="280"/>
                    <a:pt x="4583" y="148"/>
                    <a:pt x="4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3444425" y="1461150"/>
              <a:ext cx="27200" cy="6975"/>
            </a:xfrm>
            <a:custGeom>
              <a:avLst/>
              <a:gdLst/>
              <a:ahLst/>
              <a:cxnLst/>
              <a:rect l="l" t="t" r="r" b="b"/>
              <a:pathLst>
                <a:path w="1088" h="279" extrusionOk="0">
                  <a:moveTo>
                    <a:pt x="252" y="1"/>
                  </a:moveTo>
                  <a:cubicBezTo>
                    <a:pt x="142" y="1"/>
                    <a:pt x="74" y="14"/>
                    <a:pt x="74" y="14"/>
                  </a:cubicBezTo>
                  <a:lnTo>
                    <a:pt x="0" y="278"/>
                  </a:lnTo>
                  <a:lnTo>
                    <a:pt x="1087" y="278"/>
                  </a:lnTo>
                  <a:cubicBezTo>
                    <a:pt x="776" y="43"/>
                    <a:pt x="448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3394475" y="1630400"/>
              <a:ext cx="2225" cy="7725"/>
            </a:xfrm>
            <a:custGeom>
              <a:avLst/>
              <a:gdLst/>
              <a:ahLst/>
              <a:cxnLst/>
              <a:rect l="l" t="t" r="r" b="b"/>
              <a:pathLst>
                <a:path w="89" h="309" extrusionOk="0">
                  <a:moveTo>
                    <a:pt x="1" y="0"/>
                  </a:moveTo>
                  <a:lnTo>
                    <a:pt x="1" y="30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45"/>
            <p:cNvSpPr/>
            <p:nvPr/>
          </p:nvSpPr>
          <p:spPr>
            <a:xfrm>
              <a:off x="3327275" y="1610200"/>
              <a:ext cx="5550" cy="10300"/>
            </a:xfrm>
            <a:custGeom>
              <a:avLst/>
              <a:gdLst/>
              <a:ahLst/>
              <a:cxnLst/>
              <a:rect l="l" t="t" r="r" b="b"/>
              <a:pathLst>
                <a:path w="222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221" y="41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5"/>
            <p:cNvSpPr/>
            <p:nvPr/>
          </p:nvSpPr>
          <p:spPr>
            <a:xfrm>
              <a:off x="3394475" y="1610200"/>
              <a:ext cx="8100" cy="10300"/>
            </a:xfrm>
            <a:custGeom>
              <a:avLst/>
              <a:gdLst/>
              <a:ahLst/>
              <a:cxnLst/>
              <a:rect l="l" t="t" r="r" b="b"/>
              <a:pathLst>
                <a:path w="324" h="412" extrusionOk="0">
                  <a:moveTo>
                    <a:pt x="1" y="0"/>
                  </a:moveTo>
                  <a:lnTo>
                    <a:pt x="1" y="412"/>
                  </a:lnTo>
                  <a:lnTo>
                    <a:pt x="206" y="41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45"/>
            <p:cNvSpPr/>
            <p:nvPr/>
          </p:nvSpPr>
          <p:spPr>
            <a:xfrm>
              <a:off x="3321050" y="1589275"/>
              <a:ext cx="11775" cy="10300"/>
            </a:xfrm>
            <a:custGeom>
              <a:avLst/>
              <a:gdLst/>
              <a:ahLst/>
              <a:cxnLst/>
              <a:rect l="l" t="t" r="r" b="b"/>
              <a:pathLst>
                <a:path w="471" h="412" extrusionOk="0">
                  <a:moveTo>
                    <a:pt x="0" y="0"/>
                  </a:moveTo>
                  <a:lnTo>
                    <a:pt x="118" y="411"/>
                  </a:lnTo>
                  <a:lnTo>
                    <a:pt x="470" y="411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45"/>
            <p:cNvSpPr/>
            <p:nvPr/>
          </p:nvSpPr>
          <p:spPr>
            <a:xfrm>
              <a:off x="3394475" y="1589275"/>
              <a:ext cx="14350" cy="10300"/>
            </a:xfrm>
            <a:custGeom>
              <a:avLst/>
              <a:gdLst/>
              <a:ahLst/>
              <a:cxnLst/>
              <a:rect l="l" t="t" r="r" b="b"/>
              <a:pathLst>
                <a:path w="574" h="412" extrusionOk="0">
                  <a:moveTo>
                    <a:pt x="1" y="0"/>
                  </a:moveTo>
                  <a:lnTo>
                    <a:pt x="1" y="411"/>
                  </a:lnTo>
                  <a:lnTo>
                    <a:pt x="456" y="411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5"/>
            <p:cNvSpPr/>
            <p:nvPr/>
          </p:nvSpPr>
          <p:spPr>
            <a:xfrm>
              <a:off x="3315175" y="1568700"/>
              <a:ext cx="17650" cy="10300"/>
            </a:xfrm>
            <a:custGeom>
              <a:avLst/>
              <a:gdLst/>
              <a:ahLst/>
              <a:cxnLst/>
              <a:rect l="l" t="t" r="r" b="b"/>
              <a:pathLst>
                <a:path w="706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705" y="41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5"/>
            <p:cNvSpPr/>
            <p:nvPr/>
          </p:nvSpPr>
          <p:spPr>
            <a:xfrm>
              <a:off x="3394475" y="1568700"/>
              <a:ext cx="20225" cy="10300"/>
            </a:xfrm>
            <a:custGeom>
              <a:avLst/>
              <a:gdLst/>
              <a:ahLst/>
              <a:cxnLst/>
              <a:rect l="l" t="t" r="r" b="b"/>
              <a:pathLst>
                <a:path w="809" h="412" extrusionOk="0">
                  <a:moveTo>
                    <a:pt x="1" y="1"/>
                  </a:moveTo>
                  <a:lnTo>
                    <a:pt x="1" y="412"/>
                  </a:lnTo>
                  <a:lnTo>
                    <a:pt x="691" y="412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5"/>
            <p:cNvSpPr/>
            <p:nvPr/>
          </p:nvSpPr>
          <p:spPr>
            <a:xfrm>
              <a:off x="3411750" y="1568700"/>
              <a:ext cx="110175" cy="10300"/>
            </a:xfrm>
            <a:custGeom>
              <a:avLst/>
              <a:gdLst/>
              <a:ahLst/>
              <a:cxnLst/>
              <a:rect l="l" t="t" r="r" b="b"/>
              <a:pathLst>
                <a:path w="4407" h="412" extrusionOk="0">
                  <a:moveTo>
                    <a:pt x="118" y="1"/>
                  </a:moveTo>
                  <a:lnTo>
                    <a:pt x="0" y="412"/>
                  </a:lnTo>
                  <a:lnTo>
                    <a:pt x="4406" y="412"/>
                  </a:lnTo>
                  <a:cubicBezTo>
                    <a:pt x="4362" y="280"/>
                    <a:pt x="4318" y="148"/>
                    <a:pt x="4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5"/>
            <p:cNvSpPr/>
            <p:nvPr/>
          </p:nvSpPr>
          <p:spPr>
            <a:xfrm>
              <a:off x="3308925" y="1547775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0" y="0"/>
                  </a:moveTo>
                  <a:lnTo>
                    <a:pt x="118" y="412"/>
                  </a:lnTo>
                  <a:lnTo>
                    <a:pt x="955" y="41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5"/>
            <p:cNvSpPr/>
            <p:nvPr/>
          </p:nvSpPr>
          <p:spPr>
            <a:xfrm>
              <a:off x="3215300" y="1547775"/>
              <a:ext cx="96575" cy="10300"/>
            </a:xfrm>
            <a:custGeom>
              <a:avLst/>
              <a:gdLst/>
              <a:ahLst/>
              <a:cxnLst/>
              <a:rect l="l" t="t" r="r" b="b"/>
              <a:pathLst>
                <a:path w="3863" h="412" extrusionOk="0">
                  <a:moveTo>
                    <a:pt x="162" y="0"/>
                  </a:moveTo>
                  <a:cubicBezTo>
                    <a:pt x="103" y="147"/>
                    <a:pt x="44" y="280"/>
                    <a:pt x="0" y="412"/>
                  </a:cubicBezTo>
                  <a:lnTo>
                    <a:pt x="3863" y="412"/>
                  </a:lnTo>
                  <a:lnTo>
                    <a:pt x="3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45"/>
            <p:cNvSpPr/>
            <p:nvPr/>
          </p:nvSpPr>
          <p:spPr>
            <a:xfrm>
              <a:off x="3394475" y="1547775"/>
              <a:ext cx="26475" cy="10300"/>
            </a:xfrm>
            <a:custGeom>
              <a:avLst/>
              <a:gdLst/>
              <a:ahLst/>
              <a:cxnLst/>
              <a:rect l="l" t="t" r="r" b="b"/>
              <a:pathLst>
                <a:path w="105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1" y="412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45"/>
            <p:cNvSpPr/>
            <p:nvPr/>
          </p:nvSpPr>
          <p:spPr>
            <a:xfrm>
              <a:off x="3417975" y="1547775"/>
              <a:ext cx="96600" cy="10300"/>
            </a:xfrm>
            <a:custGeom>
              <a:avLst/>
              <a:gdLst/>
              <a:ahLst/>
              <a:cxnLst/>
              <a:rect l="l" t="t" r="r" b="b"/>
              <a:pathLst>
                <a:path w="3864" h="412" extrusionOk="0">
                  <a:moveTo>
                    <a:pt x="118" y="0"/>
                  </a:moveTo>
                  <a:lnTo>
                    <a:pt x="1" y="412"/>
                  </a:lnTo>
                  <a:lnTo>
                    <a:pt x="3864" y="412"/>
                  </a:lnTo>
                  <a:cubicBezTo>
                    <a:pt x="3820" y="280"/>
                    <a:pt x="3761" y="147"/>
                    <a:pt x="3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45"/>
            <p:cNvSpPr/>
            <p:nvPr/>
          </p:nvSpPr>
          <p:spPr>
            <a:xfrm>
              <a:off x="3303050" y="1527575"/>
              <a:ext cx="29775" cy="10300"/>
            </a:xfrm>
            <a:custGeom>
              <a:avLst/>
              <a:gdLst/>
              <a:ahLst/>
              <a:cxnLst/>
              <a:rect l="l" t="t" r="r" b="b"/>
              <a:pathLst>
                <a:path w="1191" h="412" extrusionOk="0">
                  <a:moveTo>
                    <a:pt x="0" y="1"/>
                  </a:moveTo>
                  <a:lnTo>
                    <a:pt x="118" y="412"/>
                  </a:lnTo>
                  <a:lnTo>
                    <a:pt x="1190" y="412"/>
                  </a:lnTo>
                  <a:lnTo>
                    <a:pt x="1190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5"/>
            <p:cNvSpPr/>
            <p:nvPr/>
          </p:nvSpPr>
          <p:spPr>
            <a:xfrm>
              <a:off x="3223000" y="1527575"/>
              <a:ext cx="83000" cy="10300"/>
            </a:xfrm>
            <a:custGeom>
              <a:avLst/>
              <a:gdLst/>
              <a:ahLst/>
              <a:cxnLst/>
              <a:rect l="l" t="t" r="r" b="b"/>
              <a:pathLst>
                <a:path w="3320" h="412" extrusionOk="0">
                  <a:moveTo>
                    <a:pt x="177" y="1"/>
                  </a:moveTo>
                  <a:cubicBezTo>
                    <a:pt x="118" y="133"/>
                    <a:pt x="59" y="265"/>
                    <a:pt x="1" y="412"/>
                  </a:cubicBezTo>
                  <a:lnTo>
                    <a:pt x="3320" y="412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5"/>
            <p:cNvSpPr/>
            <p:nvPr/>
          </p:nvSpPr>
          <p:spPr>
            <a:xfrm>
              <a:off x="3394475" y="1527575"/>
              <a:ext cx="32350" cy="10300"/>
            </a:xfrm>
            <a:custGeom>
              <a:avLst/>
              <a:gdLst/>
              <a:ahLst/>
              <a:cxnLst/>
              <a:rect l="l" t="t" r="r" b="b"/>
              <a:pathLst>
                <a:path w="1294" h="412" extrusionOk="0">
                  <a:moveTo>
                    <a:pt x="1" y="1"/>
                  </a:moveTo>
                  <a:lnTo>
                    <a:pt x="1" y="412"/>
                  </a:lnTo>
                  <a:lnTo>
                    <a:pt x="1176" y="412"/>
                  </a:lnTo>
                  <a:lnTo>
                    <a:pt x="1293" y="1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5"/>
            <p:cNvSpPr/>
            <p:nvPr/>
          </p:nvSpPr>
          <p:spPr>
            <a:xfrm>
              <a:off x="3423850" y="1527575"/>
              <a:ext cx="83025" cy="10300"/>
            </a:xfrm>
            <a:custGeom>
              <a:avLst/>
              <a:gdLst/>
              <a:ahLst/>
              <a:cxnLst/>
              <a:rect l="l" t="t" r="r" b="b"/>
              <a:pathLst>
                <a:path w="3321" h="412" extrusionOk="0">
                  <a:moveTo>
                    <a:pt x="118" y="1"/>
                  </a:moveTo>
                  <a:lnTo>
                    <a:pt x="1" y="412"/>
                  </a:lnTo>
                  <a:lnTo>
                    <a:pt x="3320" y="412"/>
                  </a:lnTo>
                  <a:cubicBezTo>
                    <a:pt x="3261" y="265"/>
                    <a:pt x="3203" y="133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45"/>
            <p:cNvSpPr/>
            <p:nvPr/>
          </p:nvSpPr>
          <p:spPr>
            <a:xfrm>
              <a:off x="3296800" y="1506650"/>
              <a:ext cx="36025" cy="10300"/>
            </a:xfrm>
            <a:custGeom>
              <a:avLst/>
              <a:gdLst/>
              <a:ahLst/>
              <a:cxnLst/>
              <a:rect l="l" t="t" r="r" b="b"/>
              <a:pathLst>
                <a:path w="1441" h="412" extrusionOk="0">
                  <a:moveTo>
                    <a:pt x="1" y="0"/>
                  </a:moveTo>
                  <a:lnTo>
                    <a:pt x="118" y="412"/>
                  </a:lnTo>
                  <a:lnTo>
                    <a:pt x="1440" y="41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45"/>
            <p:cNvSpPr/>
            <p:nvPr/>
          </p:nvSpPr>
          <p:spPr>
            <a:xfrm>
              <a:off x="3231825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76" y="0"/>
                  </a:moveTo>
                  <a:cubicBezTo>
                    <a:pt x="118" y="133"/>
                    <a:pt x="59" y="265"/>
                    <a:pt x="0" y="412"/>
                  </a:cubicBezTo>
                  <a:lnTo>
                    <a:pt x="2717" y="412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5"/>
            <p:cNvSpPr/>
            <p:nvPr/>
          </p:nvSpPr>
          <p:spPr>
            <a:xfrm>
              <a:off x="3394475" y="1506650"/>
              <a:ext cx="38575" cy="10300"/>
            </a:xfrm>
            <a:custGeom>
              <a:avLst/>
              <a:gdLst/>
              <a:ahLst/>
              <a:cxnLst/>
              <a:rect l="l" t="t" r="r" b="b"/>
              <a:pathLst>
                <a:path w="1543" h="412" extrusionOk="0">
                  <a:moveTo>
                    <a:pt x="1" y="0"/>
                  </a:moveTo>
                  <a:lnTo>
                    <a:pt x="1" y="412"/>
                  </a:lnTo>
                  <a:lnTo>
                    <a:pt x="1425" y="412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5"/>
            <p:cNvSpPr/>
            <p:nvPr/>
          </p:nvSpPr>
          <p:spPr>
            <a:xfrm>
              <a:off x="3430100" y="1506650"/>
              <a:ext cx="67950" cy="10300"/>
            </a:xfrm>
            <a:custGeom>
              <a:avLst/>
              <a:gdLst/>
              <a:ahLst/>
              <a:cxnLst/>
              <a:rect l="l" t="t" r="r" b="b"/>
              <a:pathLst>
                <a:path w="2718" h="412" extrusionOk="0">
                  <a:moveTo>
                    <a:pt x="118" y="0"/>
                  </a:moveTo>
                  <a:lnTo>
                    <a:pt x="0" y="412"/>
                  </a:lnTo>
                  <a:lnTo>
                    <a:pt x="2718" y="412"/>
                  </a:lnTo>
                  <a:cubicBezTo>
                    <a:pt x="2659" y="265"/>
                    <a:pt x="2600" y="133"/>
                    <a:pt x="2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45"/>
            <p:cNvSpPr/>
            <p:nvPr/>
          </p:nvSpPr>
          <p:spPr>
            <a:xfrm>
              <a:off x="3291675" y="1489025"/>
              <a:ext cx="41150" cy="10675"/>
            </a:xfrm>
            <a:custGeom>
              <a:avLst/>
              <a:gdLst/>
              <a:ahLst/>
              <a:cxnLst/>
              <a:rect l="l" t="t" r="r" b="b"/>
              <a:pathLst>
                <a:path w="1646" h="427" extrusionOk="0">
                  <a:moveTo>
                    <a:pt x="0" y="0"/>
                  </a:moveTo>
                  <a:lnTo>
                    <a:pt x="118" y="426"/>
                  </a:lnTo>
                  <a:lnTo>
                    <a:pt x="1645" y="426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45"/>
            <p:cNvSpPr/>
            <p:nvPr/>
          </p:nvSpPr>
          <p:spPr>
            <a:xfrm>
              <a:off x="3239150" y="1489025"/>
              <a:ext cx="55475" cy="10675"/>
            </a:xfrm>
            <a:custGeom>
              <a:avLst/>
              <a:gdLst/>
              <a:ahLst/>
              <a:cxnLst/>
              <a:rect l="l" t="t" r="r" b="b"/>
              <a:pathLst>
                <a:path w="2219" h="427" extrusionOk="0">
                  <a:moveTo>
                    <a:pt x="206" y="0"/>
                  </a:moveTo>
                  <a:cubicBezTo>
                    <a:pt x="148" y="133"/>
                    <a:pt x="74" y="265"/>
                    <a:pt x="1" y="426"/>
                  </a:cubicBezTo>
                  <a:lnTo>
                    <a:pt x="2219" y="426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45"/>
            <p:cNvSpPr/>
            <p:nvPr/>
          </p:nvSpPr>
          <p:spPr>
            <a:xfrm>
              <a:off x="3394475" y="1489025"/>
              <a:ext cx="43725" cy="10675"/>
            </a:xfrm>
            <a:custGeom>
              <a:avLst/>
              <a:gdLst/>
              <a:ahLst/>
              <a:cxnLst/>
              <a:rect l="l" t="t" r="r" b="b"/>
              <a:pathLst>
                <a:path w="174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631" y="426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5"/>
            <p:cNvSpPr/>
            <p:nvPr/>
          </p:nvSpPr>
          <p:spPr>
            <a:xfrm>
              <a:off x="3435250" y="1489025"/>
              <a:ext cx="55450" cy="10675"/>
            </a:xfrm>
            <a:custGeom>
              <a:avLst/>
              <a:gdLst/>
              <a:ahLst/>
              <a:cxnLst/>
              <a:rect l="l" t="t" r="r" b="b"/>
              <a:pathLst>
                <a:path w="2218" h="427" extrusionOk="0">
                  <a:moveTo>
                    <a:pt x="118" y="0"/>
                  </a:moveTo>
                  <a:lnTo>
                    <a:pt x="0" y="426"/>
                  </a:lnTo>
                  <a:lnTo>
                    <a:pt x="2218" y="426"/>
                  </a:lnTo>
                  <a:cubicBezTo>
                    <a:pt x="2144" y="265"/>
                    <a:pt x="2086" y="133"/>
                    <a:pt x="2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5"/>
            <p:cNvSpPr/>
            <p:nvPr/>
          </p:nvSpPr>
          <p:spPr>
            <a:xfrm>
              <a:off x="3285425" y="1468100"/>
              <a:ext cx="47400" cy="10675"/>
            </a:xfrm>
            <a:custGeom>
              <a:avLst/>
              <a:gdLst/>
              <a:ahLst/>
              <a:cxnLst/>
              <a:rect l="l" t="t" r="r" b="b"/>
              <a:pathLst>
                <a:path w="1896" h="427" extrusionOk="0">
                  <a:moveTo>
                    <a:pt x="0" y="0"/>
                  </a:moveTo>
                  <a:lnTo>
                    <a:pt x="133" y="426"/>
                  </a:lnTo>
                  <a:lnTo>
                    <a:pt x="1895" y="42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5"/>
            <p:cNvSpPr/>
            <p:nvPr/>
          </p:nvSpPr>
          <p:spPr>
            <a:xfrm>
              <a:off x="3249450" y="1468100"/>
              <a:ext cx="39300" cy="10675"/>
            </a:xfrm>
            <a:custGeom>
              <a:avLst/>
              <a:gdLst/>
              <a:ahLst/>
              <a:cxnLst/>
              <a:rect l="l" t="t" r="r" b="b"/>
              <a:pathLst>
                <a:path w="1572" h="427" extrusionOk="0">
                  <a:moveTo>
                    <a:pt x="353" y="0"/>
                  </a:moveTo>
                  <a:cubicBezTo>
                    <a:pt x="235" y="103"/>
                    <a:pt x="118" y="235"/>
                    <a:pt x="0" y="426"/>
                  </a:cubicBezTo>
                  <a:lnTo>
                    <a:pt x="1572" y="426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5"/>
            <p:cNvSpPr/>
            <p:nvPr/>
          </p:nvSpPr>
          <p:spPr>
            <a:xfrm>
              <a:off x="3394475" y="1468100"/>
              <a:ext cx="49975" cy="10675"/>
            </a:xfrm>
            <a:custGeom>
              <a:avLst/>
              <a:gdLst/>
              <a:ahLst/>
              <a:cxnLst/>
              <a:rect l="l" t="t" r="r" b="b"/>
              <a:pathLst>
                <a:path w="1999" h="427" extrusionOk="0">
                  <a:moveTo>
                    <a:pt x="1" y="0"/>
                  </a:moveTo>
                  <a:lnTo>
                    <a:pt x="1" y="426"/>
                  </a:lnTo>
                  <a:lnTo>
                    <a:pt x="1881" y="42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27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5"/>
            <p:cNvSpPr/>
            <p:nvPr/>
          </p:nvSpPr>
          <p:spPr>
            <a:xfrm>
              <a:off x="3441475" y="1468100"/>
              <a:ext cx="38950" cy="10675"/>
            </a:xfrm>
            <a:custGeom>
              <a:avLst/>
              <a:gdLst/>
              <a:ahLst/>
              <a:cxnLst/>
              <a:rect l="l" t="t" r="r" b="b"/>
              <a:pathLst>
                <a:path w="1558" h="427" extrusionOk="0">
                  <a:moveTo>
                    <a:pt x="118" y="0"/>
                  </a:moveTo>
                  <a:lnTo>
                    <a:pt x="1" y="426"/>
                  </a:lnTo>
                  <a:lnTo>
                    <a:pt x="1558" y="426"/>
                  </a:lnTo>
                  <a:cubicBezTo>
                    <a:pt x="1440" y="235"/>
                    <a:pt x="1323" y="103"/>
                    <a:pt x="1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45"/>
            <p:cNvSpPr/>
            <p:nvPr/>
          </p:nvSpPr>
          <p:spPr>
            <a:xfrm>
              <a:off x="3196200" y="1659025"/>
              <a:ext cx="326075" cy="182150"/>
            </a:xfrm>
            <a:custGeom>
              <a:avLst/>
              <a:gdLst/>
              <a:ahLst/>
              <a:cxnLst/>
              <a:rect l="l" t="t" r="r" b="b"/>
              <a:pathLst>
                <a:path w="13043" h="7286" extrusionOk="0">
                  <a:moveTo>
                    <a:pt x="5229" y="1"/>
                  </a:moveTo>
                  <a:cubicBezTo>
                    <a:pt x="4598" y="1"/>
                    <a:pt x="4010" y="324"/>
                    <a:pt x="3658" y="853"/>
                  </a:cubicBezTo>
                  <a:cubicBezTo>
                    <a:pt x="3173" y="1617"/>
                    <a:pt x="2409" y="2659"/>
                    <a:pt x="1719" y="3041"/>
                  </a:cubicBezTo>
                  <a:cubicBezTo>
                    <a:pt x="617" y="3673"/>
                    <a:pt x="44" y="5083"/>
                    <a:pt x="15" y="5876"/>
                  </a:cubicBezTo>
                  <a:cubicBezTo>
                    <a:pt x="0" y="6669"/>
                    <a:pt x="15" y="7286"/>
                    <a:pt x="15" y="7286"/>
                  </a:cubicBezTo>
                  <a:lnTo>
                    <a:pt x="13028" y="7286"/>
                  </a:lnTo>
                  <a:cubicBezTo>
                    <a:pt x="13028" y="7286"/>
                    <a:pt x="13043" y="6669"/>
                    <a:pt x="13028" y="5876"/>
                  </a:cubicBezTo>
                  <a:cubicBezTo>
                    <a:pt x="12999" y="5083"/>
                    <a:pt x="12426" y="3673"/>
                    <a:pt x="11325" y="3041"/>
                  </a:cubicBezTo>
                  <a:cubicBezTo>
                    <a:pt x="10634" y="2659"/>
                    <a:pt x="9870" y="1617"/>
                    <a:pt x="9386" y="853"/>
                  </a:cubicBezTo>
                  <a:cubicBezTo>
                    <a:pt x="9033" y="324"/>
                    <a:pt x="8446" y="1"/>
                    <a:pt x="7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45"/>
            <p:cNvSpPr/>
            <p:nvPr/>
          </p:nvSpPr>
          <p:spPr>
            <a:xfrm>
              <a:off x="3196575" y="1808475"/>
              <a:ext cx="325700" cy="12875"/>
            </a:xfrm>
            <a:custGeom>
              <a:avLst/>
              <a:gdLst/>
              <a:ahLst/>
              <a:cxnLst/>
              <a:rect l="l" t="t" r="r" b="b"/>
              <a:pathLst>
                <a:path w="13028" h="515" extrusionOk="0">
                  <a:moveTo>
                    <a:pt x="0" y="1"/>
                  </a:moveTo>
                  <a:lnTo>
                    <a:pt x="0" y="515"/>
                  </a:lnTo>
                  <a:lnTo>
                    <a:pt x="13028" y="515"/>
                  </a:lnTo>
                  <a:lnTo>
                    <a:pt x="13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45"/>
            <p:cNvSpPr/>
            <p:nvPr/>
          </p:nvSpPr>
          <p:spPr>
            <a:xfrm>
              <a:off x="3143700" y="1928550"/>
              <a:ext cx="437350" cy="38950"/>
            </a:xfrm>
            <a:custGeom>
              <a:avLst/>
              <a:gdLst/>
              <a:ahLst/>
              <a:cxnLst/>
              <a:rect l="l" t="t" r="r" b="b"/>
              <a:pathLst>
                <a:path w="17494" h="1558" extrusionOk="0">
                  <a:moveTo>
                    <a:pt x="0" y="1"/>
                  </a:moveTo>
                  <a:lnTo>
                    <a:pt x="0" y="1558"/>
                  </a:lnTo>
                  <a:lnTo>
                    <a:pt x="17493" y="1558"/>
                  </a:lnTo>
                  <a:lnTo>
                    <a:pt x="17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5"/>
            <p:cNvSpPr/>
            <p:nvPr/>
          </p:nvSpPr>
          <p:spPr>
            <a:xfrm>
              <a:off x="3173800" y="1841150"/>
              <a:ext cx="373100" cy="37125"/>
            </a:xfrm>
            <a:custGeom>
              <a:avLst/>
              <a:gdLst/>
              <a:ahLst/>
              <a:cxnLst/>
              <a:rect l="l" t="t" r="r" b="b"/>
              <a:pathLst>
                <a:path w="14924" h="1485" extrusionOk="0">
                  <a:moveTo>
                    <a:pt x="1249" y="1"/>
                  </a:moveTo>
                  <a:cubicBezTo>
                    <a:pt x="559" y="1"/>
                    <a:pt x="0" y="559"/>
                    <a:pt x="0" y="1249"/>
                  </a:cubicBezTo>
                  <a:lnTo>
                    <a:pt x="0" y="1484"/>
                  </a:lnTo>
                  <a:lnTo>
                    <a:pt x="14923" y="1484"/>
                  </a:lnTo>
                  <a:lnTo>
                    <a:pt x="14923" y="1249"/>
                  </a:lnTo>
                  <a:cubicBezTo>
                    <a:pt x="14923" y="559"/>
                    <a:pt x="14350" y="1"/>
                    <a:pt x="13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5"/>
            <p:cNvSpPr/>
            <p:nvPr/>
          </p:nvSpPr>
          <p:spPr>
            <a:xfrm>
              <a:off x="3143700" y="1891475"/>
              <a:ext cx="437350" cy="37100"/>
            </a:xfrm>
            <a:custGeom>
              <a:avLst/>
              <a:gdLst/>
              <a:ahLst/>
              <a:cxnLst/>
              <a:rect l="l" t="t" r="r" b="b"/>
              <a:pathLst>
                <a:path w="17494" h="1484" extrusionOk="0">
                  <a:moveTo>
                    <a:pt x="1248" y="0"/>
                  </a:moveTo>
                  <a:cubicBezTo>
                    <a:pt x="558" y="0"/>
                    <a:pt x="0" y="558"/>
                    <a:pt x="0" y="1249"/>
                  </a:cubicBezTo>
                  <a:lnTo>
                    <a:pt x="0" y="1484"/>
                  </a:lnTo>
                  <a:lnTo>
                    <a:pt x="17493" y="1484"/>
                  </a:lnTo>
                  <a:lnTo>
                    <a:pt x="17493" y="1249"/>
                  </a:lnTo>
                  <a:cubicBezTo>
                    <a:pt x="17493" y="558"/>
                    <a:pt x="16935" y="0"/>
                    <a:pt x="16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5"/>
            <p:cNvSpPr/>
            <p:nvPr/>
          </p:nvSpPr>
          <p:spPr>
            <a:xfrm>
              <a:off x="3189950" y="1831625"/>
              <a:ext cx="339325" cy="13225"/>
            </a:xfrm>
            <a:custGeom>
              <a:avLst/>
              <a:gdLst/>
              <a:ahLst/>
              <a:cxnLst/>
              <a:rect l="l" t="t" r="r" b="b"/>
              <a:pathLst>
                <a:path w="13573" h="529" extrusionOk="0">
                  <a:moveTo>
                    <a:pt x="1" y="0"/>
                  </a:moveTo>
                  <a:lnTo>
                    <a:pt x="1" y="529"/>
                  </a:lnTo>
                  <a:lnTo>
                    <a:pt x="13572" y="529"/>
                  </a:lnTo>
                  <a:lnTo>
                    <a:pt x="13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45"/>
            <p:cNvSpPr/>
            <p:nvPr/>
          </p:nvSpPr>
          <p:spPr>
            <a:xfrm>
              <a:off x="3166825" y="1878250"/>
              <a:ext cx="385200" cy="13250"/>
            </a:xfrm>
            <a:custGeom>
              <a:avLst/>
              <a:gdLst/>
              <a:ahLst/>
              <a:cxnLst/>
              <a:rect l="l" t="t" r="r" b="b"/>
              <a:pathLst>
                <a:path w="15408" h="530" extrusionOk="0">
                  <a:moveTo>
                    <a:pt x="0" y="0"/>
                  </a:moveTo>
                  <a:lnTo>
                    <a:pt x="0" y="529"/>
                  </a:lnTo>
                  <a:lnTo>
                    <a:pt x="15408" y="529"/>
                  </a:lnTo>
                  <a:lnTo>
                    <a:pt x="15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45"/>
            <p:cNvSpPr/>
            <p:nvPr/>
          </p:nvSpPr>
          <p:spPr>
            <a:xfrm>
              <a:off x="3231450" y="1967475"/>
              <a:ext cx="254475" cy="62825"/>
            </a:xfrm>
            <a:custGeom>
              <a:avLst/>
              <a:gdLst/>
              <a:ahLst/>
              <a:cxnLst/>
              <a:rect l="l" t="t" r="r" b="b"/>
              <a:pathLst>
                <a:path w="10179" h="2513" extrusionOk="0">
                  <a:moveTo>
                    <a:pt x="0" y="1"/>
                  </a:moveTo>
                  <a:lnTo>
                    <a:pt x="0" y="2512"/>
                  </a:lnTo>
                  <a:lnTo>
                    <a:pt x="10179" y="2512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45"/>
            <p:cNvSpPr/>
            <p:nvPr/>
          </p:nvSpPr>
          <p:spPr>
            <a:xfrm>
              <a:off x="3064750" y="1948025"/>
              <a:ext cx="249625" cy="82625"/>
            </a:xfrm>
            <a:custGeom>
              <a:avLst/>
              <a:gdLst/>
              <a:ahLst/>
              <a:cxnLst/>
              <a:rect l="l" t="t" r="r" b="b"/>
              <a:pathLst>
                <a:path w="9985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6" y="544"/>
                  </a:cubicBezTo>
                  <a:cubicBezTo>
                    <a:pt x="382" y="734"/>
                    <a:pt x="0" y="3305"/>
                    <a:pt x="1205" y="3305"/>
                  </a:cubicBezTo>
                  <a:lnTo>
                    <a:pt x="9077" y="3305"/>
                  </a:lnTo>
                  <a:cubicBezTo>
                    <a:pt x="9899" y="3305"/>
                    <a:pt x="9985" y="658"/>
                    <a:pt x="7820" y="658"/>
                  </a:cubicBezTo>
                  <a:cubicBezTo>
                    <a:pt x="7780" y="658"/>
                    <a:pt x="7739" y="659"/>
                    <a:pt x="7696" y="661"/>
                  </a:cubicBezTo>
                  <a:cubicBezTo>
                    <a:pt x="7680" y="662"/>
                    <a:pt x="7663" y="662"/>
                    <a:pt x="7647" y="662"/>
                  </a:cubicBezTo>
                  <a:cubicBezTo>
                    <a:pt x="6870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45"/>
            <p:cNvSpPr/>
            <p:nvPr/>
          </p:nvSpPr>
          <p:spPr>
            <a:xfrm>
              <a:off x="31205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5"/>
            <p:cNvSpPr/>
            <p:nvPr/>
          </p:nvSpPr>
          <p:spPr>
            <a:xfrm>
              <a:off x="3173425" y="2004200"/>
              <a:ext cx="36750" cy="26100"/>
            </a:xfrm>
            <a:custGeom>
              <a:avLst/>
              <a:gdLst/>
              <a:ahLst/>
              <a:cxnLst/>
              <a:rect l="l" t="t" r="r" b="b"/>
              <a:pathLst>
                <a:path w="1470" h="1044" extrusionOk="0">
                  <a:moveTo>
                    <a:pt x="735" y="0"/>
                  </a:moveTo>
                  <a:cubicBezTo>
                    <a:pt x="735" y="0"/>
                    <a:pt x="544" y="793"/>
                    <a:pt x="1" y="1043"/>
                  </a:cubicBezTo>
                  <a:lnTo>
                    <a:pt x="1469" y="1043"/>
                  </a:lnTo>
                  <a:cubicBezTo>
                    <a:pt x="1469" y="1043"/>
                    <a:pt x="750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45"/>
            <p:cNvSpPr/>
            <p:nvPr/>
          </p:nvSpPr>
          <p:spPr>
            <a:xfrm>
              <a:off x="32314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45"/>
            <p:cNvSpPr/>
            <p:nvPr/>
          </p:nvSpPr>
          <p:spPr>
            <a:xfrm>
              <a:off x="3404025" y="1948025"/>
              <a:ext cx="249650" cy="82625"/>
            </a:xfrm>
            <a:custGeom>
              <a:avLst/>
              <a:gdLst/>
              <a:ahLst/>
              <a:cxnLst/>
              <a:rect l="l" t="t" r="r" b="b"/>
              <a:pathLst>
                <a:path w="9986" h="3305" extrusionOk="0">
                  <a:moveTo>
                    <a:pt x="5009" y="0"/>
                  </a:moveTo>
                  <a:cubicBezTo>
                    <a:pt x="4025" y="0"/>
                    <a:pt x="3687" y="455"/>
                    <a:pt x="2527" y="544"/>
                  </a:cubicBezTo>
                  <a:cubicBezTo>
                    <a:pt x="382" y="734"/>
                    <a:pt x="1" y="3305"/>
                    <a:pt x="1205" y="3305"/>
                  </a:cubicBezTo>
                  <a:lnTo>
                    <a:pt x="9078" y="3305"/>
                  </a:lnTo>
                  <a:cubicBezTo>
                    <a:pt x="9899" y="3305"/>
                    <a:pt x="9985" y="658"/>
                    <a:pt x="7821" y="658"/>
                  </a:cubicBezTo>
                  <a:cubicBezTo>
                    <a:pt x="7780" y="658"/>
                    <a:pt x="7739" y="659"/>
                    <a:pt x="7697" y="661"/>
                  </a:cubicBezTo>
                  <a:cubicBezTo>
                    <a:pt x="7680" y="662"/>
                    <a:pt x="7663" y="662"/>
                    <a:pt x="7646" y="662"/>
                  </a:cubicBezTo>
                  <a:cubicBezTo>
                    <a:pt x="6856" y="662"/>
                    <a:pt x="6073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5"/>
            <p:cNvSpPr/>
            <p:nvPr/>
          </p:nvSpPr>
          <p:spPr>
            <a:xfrm>
              <a:off x="3459850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29" y="793"/>
                    <a:pt x="0" y="1043"/>
                  </a:cubicBezTo>
                  <a:lnTo>
                    <a:pt x="1454" y="1043"/>
                  </a:lnTo>
                  <a:cubicBezTo>
                    <a:pt x="1454" y="1043"/>
                    <a:pt x="734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5"/>
            <p:cNvSpPr/>
            <p:nvPr/>
          </p:nvSpPr>
          <p:spPr>
            <a:xfrm>
              <a:off x="3512725" y="2004200"/>
              <a:ext cx="36725" cy="26100"/>
            </a:xfrm>
            <a:custGeom>
              <a:avLst/>
              <a:gdLst/>
              <a:ahLst/>
              <a:cxnLst/>
              <a:rect l="l" t="t" r="r" b="b"/>
              <a:pathLst>
                <a:path w="1469" h="1044" extrusionOk="0">
                  <a:moveTo>
                    <a:pt x="735" y="0"/>
                  </a:moveTo>
                  <a:cubicBezTo>
                    <a:pt x="735" y="0"/>
                    <a:pt x="544" y="793"/>
                    <a:pt x="0" y="1043"/>
                  </a:cubicBezTo>
                  <a:lnTo>
                    <a:pt x="1469" y="1043"/>
                  </a:lnTo>
                  <a:cubicBezTo>
                    <a:pt x="1469" y="1043"/>
                    <a:pt x="749" y="588"/>
                    <a:pt x="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45"/>
            <p:cNvSpPr/>
            <p:nvPr/>
          </p:nvSpPr>
          <p:spPr>
            <a:xfrm>
              <a:off x="3570725" y="2004200"/>
              <a:ext cx="36375" cy="26100"/>
            </a:xfrm>
            <a:custGeom>
              <a:avLst/>
              <a:gdLst/>
              <a:ahLst/>
              <a:cxnLst/>
              <a:rect l="l" t="t" r="r" b="b"/>
              <a:pathLst>
                <a:path w="1455" h="1044" extrusionOk="0">
                  <a:moveTo>
                    <a:pt x="720" y="0"/>
                  </a:moveTo>
                  <a:cubicBezTo>
                    <a:pt x="720" y="0"/>
                    <a:pt x="530" y="793"/>
                    <a:pt x="1" y="1043"/>
                  </a:cubicBezTo>
                  <a:lnTo>
                    <a:pt x="1455" y="1043"/>
                  </a:lnTo>
                  <a:cubicBezTo>
                    <a:pt x="1455" y="1043"/>
                    <a:pt x="735" y="588"/>
                    <a:pt x="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45"/>
            <p:cNvSpPr/>
            <p:nvPr/>
          </p:nvSpPr>
          <p:spPr>
            <a:xfrm>
              <a:off x="3244675" y="1493300"/>
              <a:ext cx="27175" cy="59650"/>
            </a:xfrm>
            <a:custGeom>
              <a:avLst/>
              <a:gdLst/>
              <a:ahLst/>
              <a:cxnLst/>
              <a:rect l="l" t="t" r="r" b="b"/>
              <a:pathLst>
                <a:path w="1087" h="2386" extrusionOk="0">
                  <a:moveTo>
                    <a:pt x="548" y="0"/>
                  </a:moveTo>
                  <a:cubicBezTo>
                    <a:pt x="275" y="0"/>
                    <a:pt x="0" y="156"/>
                    <a:pt x="0" y="784"/>
                  </a:cubicBezTo>
                  <a:cubicBezTo>
                    <a:pt x="0" y="2033"/>
                    <a:pt x="1087" y="2385"/>
                    <a:pt x="1087" y="2385"/>
                  </a:cubicBezTo>
                  <a:lnTo>
                    <a:pt x="1087" y="153"/>
                  </a:lnTo>
                  <a:cubicBezTo>
                    <a:pt x="1087" y="153"/>
                    <a:pt x="818" y="0"/>
                    <a:pt x="54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45"/>
            <p:cNvSpPr/>
            <p:nvPr/>
          </p:nvSpPr>
          <p:spPr>
            <a:xfrm>
              <a:off x="3447000" y="1493300"/>
              <a:ext cx="27550" cy="59650"/>
            </a:xfrm>
            <a:custGeom>
              <a:avLst/>
              <a:gdLst/>
              <a:ahLst/>
              <a:cxnLst/>
              <a:rect l="l" t="t" r="r" b="b"/>
              <a:pathLst>
                <a:path w="1102" h="2386" extrusionOk="0">
                  <a:moveTo>
                    <a:pt x="546" y="0"/>
                  </a:moveTo>
                  <a:cubicBezTo>
                    <a:pt x="272" y="0"/>
                    <a:pt x="0" y="153"/>
                    <a:pt x="0" y="153"/>
                  </a:cubicBezTo>
                  <a:lnTo>
                    <a:pt x="0" y="2385"/>
                  </a:lnTo>
                  <a:cubicBezTo>
                    <a:pt x="0" y="2385"/>
                    <a:pt x="1102" y="2033"/>
                    <a:pt x="1102" y="784"/>
                  </a:cubicBezTo>
                  <a:cubicBezTo>
                    <a:pt x="1102" y="156"/>
                    <a:pt x="823" y="0"/>
                    <a:pt x="5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5"/>
            <p:cNvSpPr/>
            <p:nvPr/>
          </p:nvSpPr>
          <p:spPr>
            <a:xfrm>
              <a:off x="3260075" y="1433950"/>
              <a:ext cx="198325" cy="212250"/>
            </a:xfrm>
            <a:custGeom>
              <a:avLst/>
              <a:gdLst/>
              <a:ahLst/>
              <a:cxnLst/>
              <a:rect l="l" t="t" r="r" b="b"/>
              <a:pathLst>
                <a:path w="7933" h="8490" extrusionOk="0">
                  <a:moveTo>
                    <a:pt x="4187" y="0"/>
                  </a:moveTo>
                  <a:cubicBezTo>
                    <a:pt x="1499" y="0"/>
                    <a:pt x="1" y="735"/>
                    <a:pt x="1" y="735"/>
                  </a:cubicBezTo>
                  <a:cubicBezTo>
                    <a:pt x="1" y="735"/>
                    <a:pt x="192" y="4333"/>
                    <a:pt x="559" y="5802"/>
                  </a:cubicBezTo>
                  <a:cubicBezTo>
                    <a:pt x="662" y="6228"/>
                    <a:pt x="809" y="6624"/>
                    <a:pt x="941" y="6992"/>
                  </a:cubicBezTo>
                  <a:cubicBezTo>
                    <a:pt x="1279" y="7888"/>
                    <a:pt x="2145" y="8490"/>
                    <a:pt x="3115" y="8490"/>
                  </a:cubicBezTo>
                  <a:lnTo>
                    <a:pt x="4833" y="8490"/>
                  </a:lnTo>
                  <a:cubicBezTo>
                    <a:pt x="5788" y="8490"/>
                    <a:pt x="6655" y="7888"/>
                    <a:pt x="6992" y="6992"/>
                  </a:cubicBezTo>
                  <a:cubicBezTo>
                    <a:pt x="7139" y="6624"/>
                    <a:pt x="7271" y="6228"/>
                    <a:pt x="7374" y="5802"/>
                  </a:cubicBezTo>
                  <a:cubicBezTo>
                    <a:pt x="7756" y="4333"/>
                    <a:pt x="7932" y="735"/>
                    <a:pt x="7932" y="735"/>
                  </a:cubicBezTo>
                  <a:cubicBezTo>
                    <a:pt x="7932" y="735"/>
                    <a:pt x="6375" y="0"/>
                    <a:pt x="4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5"/>
            <p:cNvSpPr/>
            <p:nvPr/>
          </p:nvSpPr>
          <p:spPr>
            <a:xfrm>
              <a:off x="32876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45"/>
            <p:cNvSpPr/>
            <p:nvPr/>
          </p:nvSpPr>
          <p:spPr>
            <a:xfrm>
              <a:off x="3384925" y="1486075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45"/>
            <p:cNvSpPr/>
            <p:nvPr/>
          </p:nvSpPr>
          <p:spPr>
            <a:xfrm>
              <a:off x="333610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5"/>
            <p:cNvSpPr/>
            <p:nvPr/>
          </p:nvSpPr>
          <p:spPr>
            <a:xfrm>
              <a:off x="332985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5"/>
            <p:cNvSpPr/>
            <p:nvPr/>
          </p:nvSpPr>
          <p:spPr>
            <a:xfrm>
              <a:off x="334087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5"/>
            <p:cNvSpPr/>
            <p:nvPr/>
          </p:nvSpPr>
          <p:spPr>
            <a:xfrm>
              <a:off x="32876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5"/>
            <p:cNvSpPr/>
            <p:nvPr/>
          </p:nvSpPr>
          <p:spPr>
            <a:xfrm>
              <a:off x="3384925" y="1486120"/>
              <a:ext cx="51800" cy="26850"/>
            </a:xfrm>
            <a:custGeom>
              <a:avLst/>
              <a:gdLst/>
              <a:ahLst/>
              <a:cxnLst/>
              <a:rect l="l" t="t" r="r" b="b"/>
              <a:pathLst>
                <a:path w="2072" h="1074" extrusionOk="0">
                  <a:moveTo>
                    <a:pt x="1029" y="1"/>
                  </a:moveTo>
                  <a:cubicBezTo>
                    <a:pt x="1" y="1"/>
                    <a:pt x="89" y="1073"/>
                    <a:pt x="89" y="1073"/>
                  </a:cubicBezTo>
                  <a:lnTo>
                    <a:pt x="1954" y="1073"/>
                  </a:lnTo>
                  <a:cubicBezTo>
                    <a:pt x="1954" y="1073"/>
                    <a:pt x="2072" y="1"/>
                    <a:pt x="1029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5"/>
            <p:cNvSpPr/>
            <p:nvPr/>
          </p:nvSpPr>
          <p:spPr>
            <a:xfrm>
              <a:off x="33023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82" y="1"/>
                  </a:moveTo>
                  <a:cubicBezTo>
                    <a:pt x="176" y="1"/>
                    <a:pt x="0" y="177"/>
                    <a:pt x="0" y="383"/>
                  </a:cubicBezTo>
                  <a:cubicBezTo>
                    <a:pt x="0" y="603"/>
                    <a:pt x="176" y="779"/>
                    <a:pt x="382" y="779"/>
                  </a:cubicBezTo>
                  <a:cubicBezTo>
                    <a:pt x="602" y="779"/>
                    <a:pt x="779" y="603"/>
                    <a:pt x="779" y="383"/>
                  </a:cubicBezTo>
                  <a:cubicBezTo>
                    <a:pt x="779" y="177"/>
                    <a:pt x="602" y="1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45"/>
            <p:cNvSpPr/>
            <p:nvPr/>
          </p:nvSpPr>
          <p:spPr>
            <a:xfrm>
              <a:off x="3400725" y="1493425"/>
              <a:ext cx="19475" cy="19500"/>
            </a:xfrm>
            <a:custGeom>
              <a:avLst/>
              <a:gdLst/>
              <a:ahLst/>
              <a:cxnLst/>
              <a:rect l="l" t="t" r="r" b="b"/>
              <a:pathLst>
                <a:path w="779" h="780" extrusionOk="0">
                  <a:moveTo>
                    <a:pt x="397" y="1"/>
                  </a:moveTo>
                  <a:cubicBezTo>
                    <a:pt x="177" y="1"/>
                    <a:pt x="0" y="177"/>
                    <a:pt x="0" y="383"/>
                  </a:cubicBezTo>
                  <a:cubicBezTo>
                    <a:pt x="0" y="603"/>
                    <a:pt x="177" y="779"/>
                    <a:pt x="397" y="779"/>
                  </a:cubicBezTo>
                  <a:cubicBezTo>
                    <a:pt x="603" y="779"/>
                    <a:pt x="779" y="603"/>
                    <a:pt x="779" y="383"/>
                  </a:cubicBezTo>
                  <a:cubicBezTo>
                    <a:pt x="779" y="177"/>
                    <a:pt x="603" y="1"/>
                    <a:pt x="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45"/>
            <p:cNvSpPr/>
            <p:nvPr/>
          </p:nvSpPr>
          <p:spPr>
            <a:xfrm>
              <a:off x="3309650" y="1497100"/>
              <a:ext cx="4450" cy="12150"/>
            </a:xfrm>
            <a:custGeom>
              <a:avLst/>
              <a:gdLst/>
              <a:ahLst/>
              <a:cxnLst/>
              <a:rect l="l" t="t" r="r" b="b"/>
              <a:pathLst>
                <a:path w="178" h="486" extrusionOk="0">
                  <a:moveTo>
                    <a:pt x="89" y="1"/>
                  </a:moveTo>
                  <a:cubicBezTo>
                    <a:pt x="45" y="1"/>
                    <a:pt x="1" y="103"/>
                    <a:pt x="1" y="236"/>
                  </a:cubicBezTo>
                  <a:cubicBezTo>
                    <a:pt x="1" y="368"/>
                    <a:pt x="45" y="485"/>
                    <a:pt x="89" y="485"/>
                  </a:cubicBezTo>
                  <a:cubicBezTo>
                    <a:pt x="148" y="485"/>
                    <a:pt x="177" y="368"/>
                    <a:pt x="177" y="236"/>
                  </a:cubicBezTo>
                  <a:cubicBezTo>
                    <a:pt x="177" y="103"/>
                    <a:pt x="14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5"/>
            <p:cNvSpPr/>
            <p:nvPr/>
          </p:nvSpPr>
          <p:spPr>
            <a:xfrm>
              <a:off x="3408075" y="1497100"/>
              <a:ext cx="4800" cy="12150"/>
            </a:xfrm>
            <a:custGeom>
              <a:avLst/>
              <a:gdLst/>
              <a:ahLst/>
              <a:cxnLst/>
              <a:rect l="l" t="t" r="r" b="b"/>
              <a:pathLst>
                <a:path w="192" h="486" extrusionOk="0">
                  <a:moveTo>
                    <a:pt x="103" y="1"/>
                  </a:moveTo>
                  <a:cubicBezTo>
                    <a:pt x="44" y="1"/>
                    <a:pt x="0" y="103"/>
                    <a:pt x="0" y="236"/>
                  </a:cubicBezTo>
                  <a:cubicBezTo>
                    <a:pt x="0" y="368"/>
                    <a:pt x="44" y="485"/>
                    <a:pt x="103" y="485"/>
                  </a:cubicBezTo>
                  <a:cubicBezTo>
                    <a:pt x="147" y="485"/>
                    <a:pt x="191" y="368"/>
                    <a:pt x="191" y="236"/>
                  </a:cubicBezTo>
                  <a:cubicBezTo>
                    <a:pt x="191" y="103"/>
                    <a:pt x="147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5"/>
            <p:cNvSpPr/>
            <p:nvPr/>
          </p:nvSpPr>
          <p:spPr>
            <a:xfrm>
              <a:off x="3329720" y="1592950"/>
              <a:ext cx="57300" cy="10300"/>
            </a:xfrm>
            <a:custGeom>
              <a:avLst/>
              <a:gdLst/>
              <a:ahLst/>
              <a:cxnLst/>
              <a:rect l="l" t="t" r="r" b="b"/>
              <a:pathLst>
                <a:path w="2292" h="412" extrusionOk="0">
                  <a:moveTo>
                    <a:pt x="1146" y="0"/>
                  </a:moveTo>
                  <a:cubicBezTo>
                    <a:pt x="412" y="0"/>
                    <a:pt x="1" y="411"/>
                    <a:pt x="1" y="411"/>
                  </a:cubicBezTo>
                  <a:lnTo>
                    <a:pt x="2292" y="411"/>
                  </a:lnTo>
                  <a:cubicBezTo>
                    <a:pt x="2292" y="411"/>
                    <a:pt x="1895" y="0"/>
                    <a:pt x="114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5"/>
            <p:cNvSpPr/>
            <p:nvPr/>
          </p:nvSpPr>
          <p:spPr>
            <a:xfrm>
              <a:off x="3340745" y="1563575"/>
              <a:ext cx="37475" cy="10650"/>
            </a:xfrm>
            <a:custGeom>
              <a:avLst/>
              <a:gdLst/>
              <a:ahLst/>
              <a:cxnLst/>
              <a:rect l="l" t="t" r="r" b="b"/>
              <a:pathLst>
                <a:path w="1499" h="426" extrusionOk="0">
                  <a:moveTo>
                    <a:pt x="0" y="0"/>
                  </a:moveTo>
                  <a:cubicBezTo>
                    <a:pt x="0" y="0"/>
                    <a:pt x="206" y="426"/>
                    <a:pt x="779" y="426"/>
                  </a:cubicBezTo>
                  <a:cubicBezTo>
                    <a:pt x="1352" y="426"/>
                    <a:pt x="1498" y="0"/>
                    <a:pt x="149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45"/>
            <p:cNvSpPr/>
            <p:nvPr/>
          </p:nvSpPr>
          <p:spPr>
            <a:xfrm>
              <a:off x="3329850" y="1600925"/>
              <a:ext cx="57300" cy="15900"/>
            </a:xfrm>
            <a:custGeom>
              <a:avLst/>
              <a:gdLst/>
              <a:ahLst/>
              <a:cxnLst/>
              <a:rect l="l" t="t" r="r" b="b"/>
              <a:pathLst>
                <a:path w="2292" h="636" extrusionOk="0">
                  <a:moveTo>
                    <a:pt x="1737" y="1"/>
                  </a:moveTo>
                  <a:cubicBezTo>
                    <a:pt x="1567" y="1"/>
                    <a:pt x="1367" y="24"/>
                    <a:pt x="1146" y="92"/>
                  </a:cubicBezTo>
                  <a:cubicBezTo>
                    <a:pt x="897" y="38"/>
                    <a:pt x="686" y="21"/>
                    <a:pt x="516" y="21"/>
                  </a:cubicBezTo>
                  <a:cubicBezTo>
                    <a:pt x="177" y="21"/>
                    <a:pt x="1" y="92"/>
                    <a:pt x="1" y="92"/>
                  </a:cubicBezTo>
                  <a:cubicBezTo>
                    <a:pt x="1" y="92"/>
                    <a:pt x="118" y="636"/>
                    <a:pt x="1146" y="636"/>
                  </a:cubicBezTo>
                  <a:cubicBezTo>
                    <a:pt x="2160" y="636"/>
                    <a:pt x="2292" y="92"/>
                    <a:pt x="2292" y="92"/>
                  </a:cubicBezTo>
                  <a:cubicBezTo>
                    <a:pt x="2292" y="92"/>
                    <a:pt x="2077" y="1"/>
                    <a:pt x="1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45"/>
            <p:cNvSpPr/>
            <p:nvPr/>
          </p:nvSpPr>
          <p:spPr>
            <a:xfrm>
              <a:off x="3335820" y="1423300"/>
              <a:ext cx="46275" cy="56575"/>
            </a:xfrm>
            <a:custGeom>
              <a:avLst/>
              <a:gdLst/>
              <a:ahLst/>
              <a:cxnLst/>
              <a:rect l="l" t="t" r="r" b="b"/>
              <a:pathLst>
                <a:path w="1851" h="2263" extrusionOk="0">
                  <a:moveTo>
                    <a:pt x="926" y="0"/>
                  </a:moveTo>
                  <a:cubicBezTo>
                    <a:pt x="691" y="0"/>
                    <a:pt x="279" y="59"/>
                    <a:pt x="15" y="470"/>
                  </a:cubicBezTo>
                  <a:cubicBezTo>
                    <a:pt x="15" y="470"/>
                    <a:pt x="0" y="1131"/>
                    <a:pt x="368" y="1645"/>
                  </a:cubicBezTo>
                  <a:cubicBezTo>
                    <a:pt x="735" y="2174"/>
                    <a:pt x="926" y="2262"/>
                    <a:pt x="926" y="2262"/>
                  </a:cubicBezTo>
                  <a:cubicBezTo>
                    <a:pt x="926" y="2262"/>
                    <a:pt x="1117" y="2174"/>
                    <a:pt x="1484" y="1645"/>
                  </a:cubicBezTo>
                  <a:cubicBezTo>
                    <a:pt x="1851" y="1131"/>
                    <a:pt x="1836" y="470"/>
                    <a:pt x="1836" y="470"/>
                  </a:cubicBezTo>
                  <a:cubicBezTo>
                    <a:pt x="1587" y="59"/>
                    <a:pt x="1175" y="0"/>
                    <a:pt x="926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5"/>
            <p:cNvSpPr/>
            <p:nvPr/>
          </p:nvSpPr>
          <p:spPr>
            <a:xfrm>
              <a:off x="3352625" y="1423300"/>
              <a:ext cx="13250" cy="37850"/>
            </a:xfrm>
            <a:custGeom>
              <a:avLst/>
              <a:gdLst/>
              <a:ahLst/>
              <a:cxnLst/>
              <a:rect l="l" t="t" r="r" b="b"/>
              <a:pathLst>
                <a:path w="530" h="1514" extrusionOk="0">
                  <a:moveTo>
                    <a:pt x="265" y="0"/>
                  </a:moveTo>
                  <a:cubicBezTo>
                    <a:pt x="132" y="0"/>
                    <a:pt x="0" y="30"/>
                    <a:pt x="0" y="30"/>
                  </a:cubicBezTo>
                  <a:lnTo>
                    <a:pt x="0" y="1513"/>
                  </a:lnTo>
                  <a:lnTo>
                    <a:pt x="529" y="1513"/>
                  </a:lnTo>
                  <a:lnTo>
                    <a:pt x="529" y="30"/>
                  </a:lnTo>
                  <a:cubicBezTo>
                    <a:pt x="529" y="30"/>
                    <a:pt x="397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5"/>
          <p:cNvSpPr/>
          <p:nvPr/>
        </p:nvSpPr>
        <p:spPr>
          <a:xfrm flipH="1">
            <a:off x="5111036" y="1052978"/>
            <a:ext cx="851017" cy="241588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8" name="Google Shape;7768;p45"/>
          <p:cNvSpPr/>
          <p:nvPr/>
        </p:nvSpPr>
        <p:spPr>
          <a:xfrm>
            <a:off x="5728581" y="1294572"/>
            <a:ext cx="1389336" cy="263127"/>
          </a:xfrm>
          <a:custGeom>
            <a:avLst/>
            <a:gdLst/>
            <a:ahLst/>
            <a:cxnLst/>
            <a:rect l="l" t="t" r="r" b="b"/>
            <a:pathLst>
              <a:path w="13190" h="2498" extrusionOk="0">
                <a:moveTo>
                  <a:pt x="5435" y="0"/>
                </a:moveTo>
                <a:cubicBezTo>
                  <a:pt x="4495" y="0"/>
                  <a:pt x="3658" y="470"/>
                  <a:pt x="3143" y="1175"/>
                </a:cubicBezTo>
                <a:cubicBezTo>
                  <a:pt x="2820" y="940"/>
                  <a:pt x="2409" y="808"/>
                  <a:pt x="1983" y="808"/>
                </a:cubicBezTo>
                <a:cubicBezTo>
                  <a:pt x="970" y="808"/>
                  <a:pt x="147" y="1542"/>
                  <a:pt x="0" y="2497"/>
                </a:cubicBezTo>
                <a:lnTo>
                  <a:pt x="13190" y="2497"/>
                </a:lnTo>
                <a:cubicBezTo>
                  <a:pt x="13043" y="1821"/>
                  <a:pt x="12441" y="1307"/>
                  <a:pt x="11706" y="1307"/>
                </a:cubicBezTo>
                <a:cubicBezTo>
                  <a:pt x="11295" y="1307"/>
                  <a:pt x="10913" y="1484"/>
                  <a:pt x="10634" y="1763"/>
                </a:cubicBezTo>
                <a:cubicBezTo>
                  <a:pt x="10282" y="1190"/>
                  <a:pt x="9650" y="808"/>
                  <a:pt x="8930" y="808"/>
                </a:cubicBezTo>
                <a:cubicBezTo>
                  <a:pt x="8490" y="808"/>
                  <a:pt x="8079" y="955"/>
                  <a:pt x="7741" y="1205"/>
                </a:cubicBezTo>
                <a:cubicBezTo>
                  <a:pt x="7227" y="470"/>
                  <a:pt x="6389" y="0"/>
                  <a:pt x="54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9" name="Google Shape;7769;p45"/>
          <p:cNvGrpSpPr/>
          <p:nvPr/>
        </p:nvGrpSpPr>
        <p:grpSpPr>
          <a:xfrm flipH="1">
            <a:off x="4886425" y="3017944"/>
            <a:ext cx="2228469" cy="1241095"/>
            <a:chOff x="1614278" y="1610268"/>
            <a:chExt cx="2941873" cy="1638409"/>
          </a:xfrm>
        </p:grpSpPr>
        <p:sp>
          <p:nvSpPr>
            <p:cNvPr id="7770" name="Google Shape;7770;p45"/>
            <p:cNvSpPr/>
            <p:nvPr/>
          </p:nvSpPr>
          <p:spPr>
            <a:xfrm>
              <a:off x="3933074" y="297220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45"/>
            <p:cNvSpPr/>
            <p:nvPr/>
          </p:nvSpPr>
          <p:spPr>
            <a:xfrm>
              <a:off x="1614278" y="1610268"/>
              <a:ext cx="2070847" cy="1445884"/>
            </a:xfrm>
            <a:custGeom>
              <a:avLst/>
              <a:gdLst/>
              <a:ahLst/>
              <a:cxnLst/>
              <a:rect l="l" t="t" r="r" b="b"/>
              <a:pathLst>
                <a:path w="25014" h="17465" extrusionOk="0">
                  <a:moveTo>
                    <a:pt x="14526" y="1"/>
                  </a:moveTo>
                  <a:lnTo>
                    <a:pt x="0" y="17465"/>
                  </a:lnTo>
                  <a:lnTo>
                    <a:pt x="25013" y="17465"/>
                  </a:lnTo>
                  <a:lnTo>
                    <a:pt x="14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45"/>
            <p:cNvSpPr/>
            <p:nvPr/>
          </p:nvSpPr>
          <p:spPr>
            <a:xfrm>
              <a:off x="2079958" y="1610268"/>
              <a:ext cx="2069687" cy="1445884"/>
            </a:xfrm>
            <a:custGeom>
              <a:avLst/>
              <a:gdLst/>
              <a:ahLst/>
              <a:cxnLst/>
              <a:rect l="l" t="t" r="r" b="b"/>
              <a:pathLst>
                <a:path w="25000" h="17465" extrusionOk="0">
                  <a:moveTo>
                    <a:pt x="8901" y="1"/>
                  </a:moveTo>
                  <a:lnTo>
                    <a:pt x="1" y="17465"/>
                  </a:lnTo>
                  <a:lnTo>
                    <a:pt x="24999" y="17465"/>
                  </a:lnTo>
                  <a:lnTo>
                    <a:pt x="8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45"/>
            <p:cNvSpPr/>
            <p:nvPr/>
          </p:nvSpPr>
          <p:spPr>
            <a:xfrm>
              <a:off x="3102549" y="2996462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45"/>
            <p:cNvSpPr/>
            <p:nvPr/>
          </p:nvSpPr>
          <p:spPr>
            <a:xfrm>
              <a:off x="3374920" y="2996462"/>
              <a:ext cx="137510" cy="25664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45"/>
            <p:cNvSpPr/>
            <p:nvPr/>
          </p:nvSpPr>
          <p:spPr>
            <a:xfrm>
              <a:off x="3674114" y="2874930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45"/>
            <p:cNvSpPr/>
            <p:nvPr/>
          </p:nvSpPr>
          <p:spPr>
            <a:xfrm>
              <a:off x="3285013" y="2935696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45"/>
            <p:cNvSpPr/>
            <p:nvPr/>
          </p:nvSpPr>
          <p:spPr>
            <a:xfrm>
              <a:off x="3209593" y="2874930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8"/>
                  </a:lnTo>
                  <a:lnTo>
                    <a:pt x="1645" y="308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45"/>
            <p:cNvSpPr/>
            <p:nvPr/>
          </p:nvSpPr>
          <p:spPr>
            <a:xfrm>
              <a:off x="3361591" y="2619530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45"/>
            <p:cNvSpPr/>
            <p:nvPr/>
          </p:nvSpPr>
          <p:spPr>
            <a:xfrm>
              <a:off x="3326324" y="2401882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1"/>
                  </a:moveTo>
                  <a:lnTo>
                    <a:pt x="0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45"/>
            <p:cNvSpPr/>
            <p:nvPr/>
          </p:nvSpPr>
          <p:spPr>
            <a:xfrm>
              <a:off x="3238735" y="267549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45"/>
            <p:cNvSpPr/>
            <p:nvPr/>
          </p:nvSpPr>
          <p:spPr>
            <a:xfrm>
              <a:off x="3394375" y="2675495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45"/>
            <p:cNvSpPr/>
            <p:nvPr/>
          </p:nvSpPr>
          <p:spPr>
            <a:xfrm>
              <a:off x="3269200" y="2996462"/>
              <a:ext cx="75419" cy="25664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45"/>
            <p:cNvSpPr/>
            <p:nvPr/>
          </p:nvSpPr>
          <p:spPr>
            <a:xfrm>
              <a:off x="3580482" y="2837179"/>
              <a:ext cx="75419" cy="25664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45"/>
            <p:cNvSpPr/>
            <p:nvPr/>
          </p:nvSpPr>
          <p:spPr>
            <a:xfrm>
              <a:off x="2689191" y="2837179"/>
              <a:ext cx="76661" cy="25664"/>
            </a:xfrm>
            <a:custGeom>
              <a:avLst/>
              <a:gdLst/>
              <a:ahLst/>
              <a:cxnLst/>
              <a:rect l="l" t="t" r="r" b="b"/>
              <a:pathLst>
                <a:path w="92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25" y="30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45"/>
            <p:cNvSpPr/>
            <p:nvPr/>
          </p:nvSpPr>
          <p:spPr>
            <a:xfrm>
              <a:off x="3512347" y="2528381"/>
              <a:ext cx="75502" cy="2682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45"/>
            <p:cNvSpPr/>
            <p:nvPr/>
          </p:nvSpPr>
          <p:spPr>
            <a:xfrm>
              <a:off x="3432126" y="2452962"/>
              <a:ext cx="75419" cy="25581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45"/>
            <p:cNvSpPr/>
            <p:nvPr/>
          </p:nvSpPr>
          <p:spPr>
            <a:xfrm>
              <a:off x="3102549" y="2874930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8"/>
                  </a:lnTo>
                  <a:lnTo>
                    <a:pt x="912" y="308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45"/>
            <p:cNvSpPr/>
            <p:nvPr/>
          </p:nvSpPr>
          <p:spPr>
            <a:xfrm>
              <a:off x="3674114" y="2837179"/>
              <a:ext cx="75419" cy="25664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45"/>
            <p:cNvSpPr/>
            <p:nvPr/>
          </p:nvSpPr>
          <p:spPr>
            <a:xfrm>
              <a:off x="3550099" y="278005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45"/>
            <p:cNvSpPr/>
            <p:nvPr/>
          </p:nvSpPr>
          <p:spPr>
            <a:xfrm>
              <a:off x="2717091" y="278005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45"/>
            <p:cNvSpPr/>
            <p:nvPr/>
          </p:nvSpPr>
          <p:spPr>
            <a:xfrm>
              <a:off x="3429643" y="2837179"/>
              <a:ext cx="137510" cy="25664"/>
            </a:xfrm>
            <a:custGeom>
              <a:avLst/>
              <a:gdLst/>
              <a:ahLst/>
              <a:cxnLst/>
              <a:rect l="l" t="t" r="r" b="b"/>
              <a:pathLst>
                <a:path w="1661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61" y="309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45"/>
            <p:cNvSpPr/>
            <p:nvPr/>
          </p:nvSpPr>
          <p:spPr>
            <a:xfrm>
              <a:off x="2512854" y="2837179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45"/>
            <p:cNvSpPr/>
            <p:nvPr/>
          </p:nvSpPr>
          <p:spPr>
            <a:xfrm>
              <a:off x="3772549" y="2939338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45"/>
            <p:cNvSpPr/>
            <p:nvPr/>
          </p:nvSpPr>
          <p:spPr>
            <a:xfrm>
              <a:off x="2573620" y="258550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45"/>
            <p:cNvSpPr/>
            <p:nvPr/>
          </p:nvSpPr>
          <p:spPr>
            <a:xfrm>
              <a:off x="2698877" y="267549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45"/>
            <p:cNvSpPr/>
            <p:nvPr/>
          </p:nvSpPr>
          <p:spPr>
            <a:xfrm>
              <a:off x="2845991" y="2585505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45"/>
            <p:cNvSpPr/>
            <p:nvPr/>
          </p:nvSpPr>
          <p:spPr>
            <a:xfrm>
              <a:off x="3145185" y="2463890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45"/>
            <p:cNvSpPr/>
            <p:nvPr/>
          </p:nvSpPr>
          <p:spPr>
            <a:xfrm>
              <a:off x="2754842" y="2524656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45"/>
            <p:cNvSpPr/>
            <p:nvPr/>
          </p:nvSpPr>
          <p:spPr>
            <a:xfrm>
              <a:off x="2679422" y="2463890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45"/>
            <p:cNvSpPr/>
            <p:nvPr/>
          </p:nvSpPr>
          <p:spPr>
            <a:xfrm>
              <a:off x="2832662" y="2208573"/>
              <a:ext cx="136268" cy="26823"/>
            </a:xfrm>
            <a:custGeom>
              <a:avLst/>
              <a:gdLst/>
              <a:ahLst/>
              <a:cxnLst/>
              <a:rect l="l" t="t" r="r" b="b"/>
              <a:pathLst>
                <a:path w="164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1645" y="323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45"/>
            <p:cNvSpPr/>
            <p:nvPr/>
          </p:nvSpPr>
          <p:spPr>
            <a:xfrm>
              <a:off x="2686708" y="1992084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45"/>
            <p:cNvSpPr/>
            <p:nvPr/>
          </p:nvSpPr>
          <p:spPr>
            <a:xfrm>
              <a:off x="2709805" y="2265696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45"/>
            <p:cNvSpPr/>
            <p:nvPr/>
          </p:nvSpPr>
          <p:spPr>
            <a:xfrm>
              <a:off x="2556648" y="2320419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45"/>
            <p:cNvSpPr/>
            <p:nvPr/>
          </p:nvSpPr>
          <p:spPr>
            <a:xfrm>
              <a:off x="2864287" y="2265696"/>
              <a:ext cx="75419" cy="25581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45"/>
            <p:cNvSpPr/>
            <p:nvPr/>
          </p:nvSpPr>
          <p:spPr>
            <a:xfrm>
              <a:off x="2672137" y="2118583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45"/>
            <p:cNvSpPr/>
            <p:nvPr/>
          </p:nvSpPr>
          <p:spPr>
            <a:xfrm>
              <a:off x="3170683" y="2208573"/>
              <a:ext cx="76661" cy="26823"/>
            </a:xfrm>
            <a:custGeom>
              <a:avLst/>
              <a:gdLst/>
              <a:ahLst/>
              <a:cxnLst/>
              <a:rect l="l" t="t" r="r" b="b"/>
              <a:pathLst>
                <a:path w="926" h="324" extrusionOk="0">
                  <a:moveTo>
                    <a:pt x="0" y="0"/>
                  </a:moveTo>
                  <a:lnTo>
                    <a:pt x="0" y="323"/>
                  </a:lnTo>
                  <a:lnTo>
                    <a:pt x="926" y="323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45"/>
            <p:cNvSpPr/>
            <p:nvPr/>
          </p:nvSpPr>
          <p:spPr>
            <a:xfrm>
              <a:off x="3064881" y="2208573"/>
              <a:ext cx="75502" cy="2682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1" y="323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45"/>
            <p:cNvSpPr/>
            <p:nvPr/>
          </p:nvSpPr>
          <p:spPr>
            <a:xfrm>
              <a:off x="2740271" y="2585505"/>
              <a:ext cx="75419" cy="25581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45"/>
            <p:cNvSpPr/>
            <p:nvPr/>
          </p:nvSpPr>
          <p:spPr>
            <a:xfrm>
              <a:off x="2872731" y="2675495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45"/>
            <p:cNvSpPr/>
            <p:nvPr/>
          </p:nvSpPr>
          <p:spPr>
            <a:xfrm>
              <a:off x="3050310" y="2426221"/>
              <a:ext cx="76661" cy="25581"/>
            </a:xfrm>
            <a:custGeom>
              <a:avLst/>
              <a:gdLst/>
              <a:ahLst/>
              <a:cxnLst/>
              <a:rect l="l" t="t" r="r" b="b"/>
              <a:pathLst>
                <a:path w="92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26" y="309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45"/>
            <p:cNvSpPr/>
            <p:nvPr/>
          </p:nvSpPr>
          <p:spPr>
            <a:xfrm>
              <a:off x="2982176" y="2118583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2" y="309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45"/>
            <p:cNvSpPr/>
            <p:nvPr/>
          </p:nvSpPr>
          <p:spPr>
            <a:xfrm>
              <a:off x="2901955" y="2041922"/>
              <a:ext cx="75502" cy="26906"/>
            </a:xfrm>
            <a:custGeom>
              <a:avLst/>
              <a:gdLst/>
              <a:ahLst/>
              <a:cxnLst/>
              <a:rect l="l" t="t" r="r" b="b"/>
              <a:pathLst>
                <a:path w="912" h="325" extrusionOk="0">
                  <a:moveTo>
                    <a:pt x="0" y="1"/>
                  </a:moveTo>
                  <a:lnTo>
                    <a:pt x="0" y="324"/>
                  </a:lnTo>
                  <a:lnTo>
                    <a:pt x="911" y="32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45"/>
            <p:cNvSpPr/>
            <p:nvPr/>
          </p:nvSpPr>
          <p:spPr>
            <a:xfrm>
              <a:off x="2785225" y="1922791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45"/>
            <p:cNvSpPr/>
            <p:nvPr/>
          </p:nvSpPr>
          <p:spPr>
            <a:xfrm>
              <a:off x="2785225" y="1778078"/>
              <a:ext cx="75502" cy="25664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45"/>
            <p:cNvSpPr/>
            <p:nvPr/>
          </p:nvSpPr>
          <p:spPr>
            <a:xfrm>
              <a:off x="2573620" y="2463890"/>
              <a:ext cx="75502" cy="25664"/>
            </a:xfrm>
            <a:custGeom>
              <a:avLst/>
              <a:gdLst/>
              <a:ahLst/>
              <a:cxnLst/>
              <a:rect l="l" t="t" r="r" b="b"/>
              <a:pathLst>
                <a:path w="912" h="310" extrusionOk="0">
                  <a:moveTo>
                    <a:pt x="1" y="1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45"/>
            <p:cNvSpPr/>
            <p:nvPr/>
          </p:nvSpPr>
          <p:spPr>
            <a:xfrm>
              <a:off x="2463016" y="2463890"/>
              <a:ext cx="75419" cy="25664"/>
            </a:xfrm>
            <a:custGeom>
              <a:avLst/>
              <a:gdLst/>
              <a:ahLst/>
              <a:cxnLst/>
              <a:rect l="l" t="t" r="r" b="b"/>
              <a:pathLst>
                <a:path w="911" h="310" extrusionOk="0">
                  <a:moveTo>
                    <a:pt x="0" y="1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45"/>
            <p:cNvSpPr/>
            <p:nvPr/>
          </p:nvSpPr>
          <p:spPr>
            <a:xfrm>
              <a:off x="3145185" y="2426221"/>
              <a:ext cx="75419" cy="25581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45"/>
            <p:cNvSpPr/>
            <p:nvPr/>
          </p:nvSpPr>
          <p:spPr>
            <a:xfrm>
              <a:off x="3019927" y="2370257"/>
              <a:ext cx="137427" cy="25664"/>
            </a:xfrm>
            <a:custGeom>
              <a:avLst/>
              <a:gdLst/>
              <a:ahLst/>
              <a:cxnLst/>
              <a:rect l="l" t="t" r="r" b="b"/>
              <a:pathLst>
                <a:path w="1660" h="310" extrusionOk="0">
                  <a:moveTo>
                    <a:pt x="0" y="1"/>
                  </a:moveTo>
                  <a:lnTo>
                    <a:pt x="0" y="309"/>
                  </a:lnTo>
                  <a:lnTo>
                    <a:pt x="1660" y="309"/>
                  </a:lnTo>
                  <a:lnTo>
                    <a:pt x="1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45"/>
            <p:cNvSpPr/>
            <p:nvPr/>
          </p:nvSpPr>
          <p:spPr>
            <a:xfrm>
              <a:off x="2845991" y="1874194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45"/>
            <p:cNvSpPr/>
            <p:nvPr/>
          </p:nvSpPr>
          <p:spPr>
            <a:xfrm>
              <a:off x="2900713" y="2426221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45"/>
            <p:cNvSpPr/>
            <p:nvPr/>
          </p:nvSpPr>
          <p:spPr>
            <a:xfrm>
              <a:off x="2796153" y="2837179"/>
              <a:ext cx="136268" cy="25664"/>
            </a:xfrm>
            <a:custGeom>
              <a:avLst/>
              <a:gdLst/>
              <a:ahLst/>
              <a:cxnLst/>
              <a:rect l="l" t="t" r="r" b="b"/>
              <a:pathLst>
                <a:path w="164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1646" y="309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45"/>
            <p:cNvSpPr/>
            <p:nvPr/>
          </p:nvSpPr>
          <p:spPr>
            <a:xfrm>
              <a:off x="3243619" y="2528381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1" y="0"/>
                  </a:moveTo>
                  <a:lnTo>
                    <a:pt x="1" y="308"/>
                  </a:lnTo>
                  <a:lnTo>
                    <a:pt x="1646" y="30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45"/>
            <p:cNvSpPr/>
            <p:nvPr/>
          </p:nvSpPr>
          <p:spPr>
            <a:xfrm>
              <a:off x="2022834" y="2850590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45"/>
            <p:cNvSpPr/>
            <p:nvPr/>
          </p:nvSpPr>
          <p:spPr>
            <a:xfrm>
              <a:off x="3676947" y="2746405"/>
              <a:ext cx="718761" cy="502272"/>
            </a:xfrm>
            <a:custGeom>
              <a:avLst/>
              <a:gdLst/>
              <a:ahLst/>
              <a:cxnLst/>
              <a:rect l="l" t="t" r="r" b="b"/>
              <a:pathLst>
                <a:path w="8682" h="6067" extrusionOk="0">
                  <a:moveTo>
                    <a:pt x="5038" y="0"/>
                  </a:moveTo>
                  <a:lnTo>
                    <a:pt x="1" y="6067"/>
                  </a:lnTo>
                  <a:lnTo>
                    <a:pt x="8681" y="606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45"/>
            <p:cNvSpPr/>
            <p:nvPr/>
          </p:nvSpPr>
          <p:spPr>
            <a:xfrm>
              <a:off x="3838714" y="2746405"/>
              <a:ext cx="717436" cy="502272"/>
            </a:xfrm>
            <a:custGeom>
              <a:avLst/>
              <a:gdLst/>
              <a:ahLst/>
              <a:cxnLst/>
              <a:rect l="l" t="t" r="r" b="b"/>
              <a:pathLst>
                <a:path w="8666" h="6067" extrusionOk="0">
                  <a:moveTo>
                    <a:pt x="3084" y="0"/>
                  </a:moveTo>
                  <a:lnTo>
                    <a:pt x="0" y="6067"/>
                  </a:lnTo>
                  <a:lnTo>
                    <a:pt x="8666" y="6067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45"/>
            <p:cNvSpPr/>
            <p:nvPr/>
          </p:nvSpPr>
          <p:spPr>
            <a:xfrm>
              <a:off x="4255715" y="3090552"/>
              <a:ext cx="75502" cy="26823"/>
            </a:xfrm>
            <a:custGeom>
              <a:avLst/>
              <a:gdLst/>
              <a:ahLst/>
              <a:cxnLst/>
              <a:rect l="l" t="t" r="r" b="b"/>
              <a:pathLst>
                <a:path w="912" h="324" extrusionOk="0">
                  <a:moveTo>
                    <a:pt x="1" y="0"/>
                  </a:moveTo>
                  <a:lnTo>
                    <a:pt x="1" y="323"/>
                  </a:lnTo>
                  <a:lnTo>
                    <a:pt x="912" y="323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45"/>
            <p:cNvSpPr/>
            <p:nvPr/>
          </p:nvSpPr>
          <p:spPr>
            <a:xfrm>
              <a:off x="4106201" y="2989635"/>
              <a:ext cx="75419" cy="25581"/>
            </a:xfrm>
            <a:custGeom>
              <a:avLst/>
              <a:gdLst/>
              <a:ahLst/>
              <a:cxnLst/>
              <a:rect l="l" t="t" r="r" b="b"/>
              <a:pathLst>
                <a:path w="911" h="309" extrusionOk="0">
                  <a:moveTo>
                    <a:pt x="0" y="0"/>
                  </a:moveTo>
                  <a:lnTo>
                    <a:pt x="0" y="308"/>
                  </a:lnTo>
                  <a:lnTo>
                    <a:pt x="911" y="308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45"/>
            <p:cNvSpPr/>
            <p:nvPr/>
          </p:nvSpPr>
          <p:spPr>
            <a:xfrm>
              <a:off x="4023496" y="3203640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1" y="0"/>
                  </a:moveTo>
                  <a:lnTo>
                    <a:pt x="1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45"/>
            <p:cNvSpPr/>
            <p:nvPr/>
          </p:nvSpPr>
          <p:spPr>
            <a:xfrm>
              <a:off x="4359117" y="3203640"/>
              <a:ext cx="75502" cy="25581"/>
            </a:xfrm>
            <a:custGeom>
              <a:avLst/>
              <a:gdLst/>
              <a:ahLst/>
              <a:cxnLst/>
              <a:rect l="l" t="t" r="r" b="b"/>
              <a:pathLst>
                <a:path w="912" h="309" extrusionOk="0">
                  <a:moveTo>
                    <a:pt x="0" y="0"/>
                  </a:moveTo>
                  <a:lnTo>
                    <a:pt x="0" y="309"/>
                  </a:lnTo>
                  <a:lnTo>
                    <a:pt x="911" y="309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45"/>
            <p:cNvSpPr/>
            <p:nvPr/>
          </p:nvSpPr>
          <p:spPr>
            <a:xfrm>
              <a:off x="4063648" y="2934912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45"/>
            <p:cNvSpPr/>
            <p:nvPr/>
          </p:nvSpPr>
          <p:spPr>
            <a:xfrm>
              <a:off x="3931105" y="3147676"/>
              <a:ext cx="136268" cy="25581"/>
            </a:xfrm>
            <a:custGeom>
              <a:avLst/>
              <a:gdLst/>
              <a:ahLst/>
              <a:cxnLst/>
              <a:rect l="l" t="t" r="r" b="b"/>
              <a:pathLst>
                <a:path w="1646" h="309" extrusionOk="0">
                  <a:moveTo>
                    <a:pt x="0" y="0"/>
                  </a:moveTo>
                  <a:lnTo>
                    <a:pt x="0" y="309"/>
                  </a:lnTo>
                  <a:lnTo>
                    <a:pt x="1645" y="309"/>
                  </a:lnTo>
                  <a:lnTo>
                    <a:pt x="1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2" name="Google Shape;7832;p45"/>
          <p:cNvSpPr/>
          <p:nvPr/>
        </p:nvSpPr>
        <p:spPr>
          <a:xfrm flipH="1">
            <a:off x="7114907" y="607099"/>
            <a:ext cx="1324118" cy="375899"/>
          </a:xfrm>
          <a:custGeom>
            <a:avLst/>
            <a:gdLst/>
            <a:ahLst/>
            <a:cxnLst/>
            <a:rect l="l" t="t" r="r" b="b"/>
            <a:pathLst>
              <a:path w="8799" h="2498" extrusionOk="0">
                <a:moveTo>
                  <a:pt x="2791" y="1"/>
                </a:moveTo>
                <a:cubicBezTo>
                  <a:pt x="1352" y="1"/>
                  <a:pt x="162" y="1102"/>
                  <a:pt x="0" y="2498"/>
                </a:cubicBezTo>
                <a:lnTo>
                  <a:pt x="8798" y="2498"/>
                </a:lnTo>
                <a:cubicBezTo>
                  <a:pt x="8681" y="1822"/>
                  <a:pt x="8108" y="1308"/>
                  <a:pt x="7388" y="1308"/>
                </a:cubicBezTo>
                <a:cubicBezTo>
                  <a:pt x="6948" y="1308"/>
                  <a:pt x="6551" y="1514"/>
                  <a:pt x="6287" y="1851"/>
                </a:cubicBezTo>
                <a:cubicBezTo>
                  <a:pt x="6022" y="1528"/>
                  <a:pt x="5626" y="1323"/>
                  <a:pt x="5185" y="1308"/>
                </a:cubicBezTo>
                <a:cubicBezTo>
                  <a:pt x="4686" y="530"/>
                  <a:pt x="3804" y="1"/>
                  <a:pt x="2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3" name="Google Shape;7833;p45"/>
          <p:cNvGrpSpPr/>
          <p:nvPr/>
        </p:nvGrpSpPr>
        <p:grpSpPr>
          <a:xfrm>
            <a:off x="3996013" y="712836"/>
            <a:ext cx="951769" cy="1273330"/>
            <a:chOff x="1738550" y="1931500"/>
            <a:chExt cx="551175" cy="737350"/>
          </a:xfrm>
        </p:grpSpPr>
        <p:sp>
          <p:nvSpPr>
            <p:cNvPr id="7834" name="Google Shape;7834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45"/>
          <p:cNvGrpSpPr/>
          <p:nvPr/>
        </p:nvGrpSpPr>
        <p:grpSpPr>
          <a:xfrm>
            <a:off x="3524877" y="981200"/>
            <a:ext cx="788676" cy="1055148"/>
            <a:chOff x="1738550" y="1931500"/>
            <a:chExt cx="551175" cy="737350"/>
          </a:xfrm>
        </p:grpSpPr>
        <p:sp>
          <p:nvSpPr>
            <p:cNvPr id="7870" name="Google Shape;7870;p45"/>
            <p:cNvSpPr/>
            <p:nvPr/>
          </p:nvSpPr>
          <p:spPr>
            <a:xfrm>
              <a:off x="2070475" y="2159525"/>
              <a:ext cx="27200" cy="509325"/>
            </a:xfrm>
            <a:custGeom>
              <a:avLst/>
              <a:gdLst/>
              <a:ahLst/>
              <a:cxnLst/>
              <a:rect l="l" t="t" r="r" b="b"/>
              <a:pathLst>
                <a:path w="1088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1088" y="20373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5"/>
            <p:cNvSpPr/>
            <p:nvPr/>
          </p:nvSpPr>
          <p:spPr>
            <a:xfrm>
              <a:off x="2088100" y="2159525"/>
              <a:ext cx="9575" cy="509325"/>
            </a:xfrm>
            <a:custGeom>
              <a:avLst/>
              <a:gdLst/>
              <a:ahLst/>
              <a:cxnLst/>
              <a:rect l="l" t="t" r="r" b="b"/>
              <a:pathLst>
                <a:path w="383" h="20373" extrusionOk="0">
                  <a:moveTo>
                    <a:pt x="1" y="1"/>
                  </a:moveTo>
                  <a:lnTo>
                    <a:pt x="1" y="20373"/>
                  </a:lnTo>
                  <a:lnTo>
                    <a:pt x="383" y="20373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45"/>
            <p:cNvSpPr/>
            <p:nvPr/>
          </p:nvSpPr>
          <p:spPr>
            <a:xfrm>
              <a:off x="1878450" y="2359775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45"/>
            <p:cNvSpPr/>
            <p:nvPr/>
          </p:nvSpPr>
          <p:spPr>
            <a:xfrm>
              <a:off x="1957475" y="2359775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45"/>
            <p:cNvSpPr/>
            <p:nvPr/>
          </p:nvSpPr>
          <p:spPr>
            <a:xfrm>
              <a:off x="1932050" y="2353050"/>
              <a:ext cx="26825" cy="315800"/>
            </a:xfrm>
            <a:custGeom>
              <a:avLst/>
              <a:gdLst/>
              <a:ahLst/>
              <a:cxnLst/>
              <a:rect l="l" t="t" r="r" b="b"/>
              <a:pathLst>
                <a:path w="1073" h="12632" extrusionOk="0">
                  <a:moveTo>
                    <a:pt x="1" y="0"/>
                  </a:moveTo>
                  <a:lnTo>
                    <a:pt x="1" y="12632"/>
                  </a:lnTo>
                  <a:lnTo>
                    <a:pt x="1073" y="1263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5"/>
            <p:cNvSpPr/>
            <p:nvPr/>
          </p:nvSpPr>
          <p:spPr>
            <a:xfrm>
              <a:off x="1949300" y="2360025"/>
              <a:ext cx="9575" cy="308825"/>
            </a:xfrm>
            <a:custGeom>
              <a:avLst/>
              <a:gdLst/>
              <a:ahLst/>
              <a:cxnLst/>
              <a:rect l="l" t="t" r="r" b="b"/>
              <a:pathLst>
                <a:path w="383" h="12353" extrusionOk="0">
                  <a:moveTo>
                    <a:pt x="1" y="0"/>
                  </a:moveTo>
                  <a:lnTo>
                    <a:pt x="1" y="12353"/>
                  </a:lnTo>
                  <a:lnTo>
                    <a:pt x="383" y="1235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5"/>
            <p:cNvSpPr/>
            <p:nvPr/>
          </p:nvSpPr>
          <p:spPr>
            <a:xfrm>
              <a:off x="1768650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5"/>
            <p:cNvSpPr/>
            <p:nvPr/>
          </p:nvSpPr>
          <p:spPr>
            <a:xfrm>
              <a:off x="1962525" y="22975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5"/>
            <p:cNvSpPr/>
            <p:nvPr/>
          </p:nvSpPr>
          <p:spPr>
            <a:xfrm>
              <a:off x="2106100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5"/>
            <p:cNvSpPr/>
            <p:nvPr/>
          </p:nvSpPr>
          <p:spPr>
            <a:xfrm>
              <a:off x="1918475" y="199907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5"/>
            <p:cNvSpPr/>
            <p:nvPr/>
          </p:nvSpPr>
          <p:spPr>
            <a:xfrm>
              <a:off x="2106100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3805" y="0"/>
                  </a:moveTo>
                  <a:cubicBezTo>
                    <a:pt x="3834" y="133"/>
                    <a:pt x="3834" y="368"/>
                    <a:pt x="3775" y="1073"/>
                  </a:cubicBezTo>
                  <a:cubicBezTo>
                    <a:pt x="3496" y="705"/>
                    <a:pt x="3085" y="250"/>
                    <a:pt x="3085" y="250"/>
                  </a:cubicBezTo>
                  <a:cubicBezTo>
                    <a:pt x="3085" y="250"/>
                    <a:pt x="2380" y="470"/>
                    <a:pt x="1587" y="1308"/>
                  </a:cubicBezTo>
                  <a:cubicBezTo>
                    <a:pt x="808" y="2115"/>
                    <a:pt x="133" y="4465"/>
                    <a:pt x="89" y="4539"/>
                  </a:cubicBezTo>
                  <a:lnTo>
                    <a:pt x="1" y="6507"/>
                  </a:lnTo>
                  <a:cubicBezTo>
                    <a:pt x="1" y="6507"/>
                    <a:pt x="1602" y="3437"/>
                    <a:pt x="2277" y="2850"/>
                  </a:cubicBezTo>
                  <a:cubicBezTo>
                    <a:pt x="4216" y="1190"/>
                    <a:pt x="5861" y="1146"/>
                    <a:pt x="5861" y="1146"/>
                  </a:cubicBezTo>
                  <a:cubicBezTo>
                    <a:pt x="5861" y="1146"/>
                    <a:pt x="5523" y="735"/>
                    <a:pt x="5038" y="470"/>
                  </a:cubicBezTo>
                  <a:cubicBezTo>
                    <a:pt x="4539" y="206"/>
                    <a:pt x="4084" y="59"/>
                    <a:pt x="3805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5"/>
            <p:cNvSpPr/>
            <p:nvPr/>
          </p:nvSpPr>
          <p:spPr>
            <a:xfrm>
              <a:off x="1918475" y="1999205"/>
              <a:ext cx="146525" cy="162700"/>
            </a:xfrm>
            <a:custGeom>
              <a:avLst/>
              <a:gdLst/>
              <a:ahLst/>
              <a:cxnLst/>
              <a:rect l="l" t="t" r="r" b="b"/>
              <a:pathLst>
                <a:path w="5861" h="6508" extrusionOk="0">
                  <a:moveTo>
                    <a:pt x="2056" y="0"/>
                  </a:moveTo>
                  <a:lnTo>
                    <a:pt x="2056" y="0"/>
                  </a:lnTo>
                  <a:cubicBezTo>
                    <a:pt x="1792" y="59"/>
                    <a:pt x="1322" y="206"/>
                    <a:pt x="837" y="470"/>
                  </a:cubicBezTo>
                  <a:cubicBezTo>
                    <a:pt x="353" y="735"/>
                    <a:pt x="0" y="1146"/>
                    <a:pt x="0" y="1146"/>
                  </a:cubicBezTo>
                  <a:cubicBezTo>
                    <a:pt x="0" y="1146"/>
                    <a:pt x="1660" y="1190"/>
                    <a:pt x="3599" y="2850"/>
                  </a:cubicBezTo>
                  <a:cubicBezTo>
                    <a:pt x="4274" y="3437"/>
                    <a:pt x="5861" y="6507"/>
                    <a:pt x="5861" y="6507"/>
                  </a:cubicBezTo>
                  <a:lnTo>
                    <a:pt x="5772" y="4539"/>
                  </a:lnTo>
                  <a:cubicBezTo>
                    <a:pt x="5728" y="4465"/>
                    <a:pt x="5714" y="2541"/>
                    <a:pt x="4509" y="1337"/>
                  </a:cubicBezTo>
                  <a:cubicBezTo>
                    <a:pt x="3701" y="529"/>
                    <a:pt x="2791" y="250"/>
                    <a:pt x="2791" y="250"/>
                  </a:cubicBezTo>
                  <a:cubicBezTo>
                    <a:pt x="2791" y="250"/>
                    <a:pt x="2365" y="705"/>
                    <a:pt x="2086" y="1073"/>
                  </a:cubicBezTo>
                  <a:cubicBezTo>
                    <a:pt x="2042" y="368"/>
                    <a:pt x="2027" y="133"/>
                    <a:pt x="2056" y="0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5"/>
            <p:cNvSpPr/>
            <p:nvPr/>
          </p:nvSpPr>
          <p:spPr>
            <a:xfrm>
              <a:off x="2085550" y="2058200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5"/>
            <p:cNvSpPr/>
            <p:nvPr/>
          </p:nvSpPr>
          <p:spPr>
            <a:xfrm>
              <a:off x="2085550" y="2058388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3408" y="0"/>
                  </a:moveTo>
                  <a:cubicBezTo>
                    <a:pt x="3408" y="0"/>
                    <a:pt x="1851" y="646"/>
                    <a:pt x="1719" y="2321"/>
                  </a:cubicBezTo>
                  <a:lnTo>
                    <a:pt x="1131" y="1792"/>
                  </a:lnTo>
                  <a:cubicBezTo>
                    <a:pt x="1131" y="1792"/>
                    <a:pt x="470" y="2468"/>
                    <a:pt x="176" y="3701"/>
                  </a:cubicBezTo>
                  <a:cubicBezTo>
                    <a:pt x="0" y="4480"/>
                    <a:pt x="294" y="5361"/>
                    <a:pt x="294" y="5361"/>
                  </a:cubicBezTo>
                  <a:cubicBezTo>
                    <a:pt x="294" y="5361"/>
                    <a:pt x="382" y="4377"/>
                    <a:pt x="2174" y="2982"/>
                  </a:cubicBezTo>
                  <a:cubicBezTo>
                    <a:pt x="3980" y="1586"/>
                    <a:pt x="8034" y="1469"/>
                    <a:pt x="8034" y="1469"/>
                  </a:cubicBezTo>
                  <a:cubicBezTo>
                    <a:pt x="8034" y="1469"/>
                    <a:pt x="7726" y="749"/>
                    <a:pt x="6947" y="426"/>
                  </a:cubicBezTo>
                  <a:cubicBezTo>
                    <a:pt x="6289" y="154"/>
                    <a:pt x="5648" y="84"/>
                    <a:pt x="5164" y="84"/>
                  </a:cubicBezTo>
                  <a:cubicBezTo>
                    <a:pt x="4654" y="84"/>
                    <a:pt x="4318" y="162"/>
                    <a:pt x="4318" y="162"/>
                  </a:cubicBezTo>
                  <a:cubicBezTo>
                    <a:pt x="4318" y="162"/>
                    <a:pt x="4113" y="426"/>
                    <a:pt x="3775" y="1160"/>
                  </a:cubicBezTo>
                  <a:cubicBezTo>
                    <a:pt x="3599" y="514"/>
                    <a:pt x="3408" y="0"/>
                    <a:pt x="3408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5"/>
            <p:cNvSpPr/>
            <p:nvPr/>
          </p:nvSpPr>
          <p:spPr>
            <a:xfrm>
              <a:off x="2090300" y="2104025"/>
              <a:ext cx="199425" cy="110625"/>
            </a:xfrm>
            <a:custGeom>
              <a:avLst/>
              <a:gdLst/>
              <a:ahLst/>
              <a:cxnLst/>
              <a:rect l="l" t="t" r="r" b="b"/>
              <a:pathLst>
                <a:path w="7977" h="4425" extrusionOk="0">
                  <a:moveTo>
                    <a:pt x="4225" y="1"/>
                  </a:moveTo>
                  <a:cubicBezTo>
                    <a:pt x="3880" y="1"/>
                    <a:pt x="3450" y="35"/>
                    <a:pt x="3041" y="165"/>
                  </a:cubicBezTo>
                  <a:cubicBezTo>
                    <a:pt x="2704" y="282"/>
                    <a:pt x="912" y="1178"/>
                    <a:pt x="456" y="2250"/>
                  </a:cubicBezTo>
                  <a:cubicBezTo>
                    <a:pt x="1" y="3337"/>
                    <a:pt x="30" y="4424"/>
                    <a:pt x="30" y="4424"/>
                  </a:cubicBezTo>
                  <a:cubicBezTo>
                    <a:pt x="30" y="4424"/>
                    <a:pt x="133" y="3969"/>
                    <a:pt x="353" y="3557"/>
                  </a:cubicBezTo>
                  <a:cubicBezTo>
                    <a:pt x="353" y="3557"/>
                    <a:pt x="1132" y="1707"/>
                    <a:pt x="3203" y="1589"/>
                  </a:cubicBezTo>
                  <a:cubicBezTo>
                    <a:pt x="3283" y="1585"/>
                    <a:pt x="3363" y="1583"/>
                    <a:pt x="3444" y="1583"/>
                  </a:cubicBezTo>
                  <a:cubicBezTo>
                    <a:pt x="5478" y="1583"/>
                    <a:pt x="7976" y="2941"/>
                    <a:pt x="7976" y="2941"/>
                  </a:cubicBezTo>
                  <a:cubicBezTo>
                    <a:pt x="7976" y="2941"/>
                    <a:pt x="7580" y="1986"/>
                    <a:pt x="7022" y="1589"/>
                  </a:cubicBezTo>
                  <a:cubicBezTo>
                    <a:pt x="6464" y="1193"/>
                    <a:pt x="5876" y="1149"/>
                    <a:pt x="5553" y="1149"/>
                  </a:cubicBezTo>
                  <a:cubicBezTo>
                    <a:pt x="5920" y="1061"/>
                    <a:pt x="6581" y="1002"/>
                    <a:pt x="6581" y="1002"/>
                  </a:cubicBezTo>
                  <a:cubicBezTo>
                    <a:pt x="6581" y="1002"/>
                    <a:pt x="5935" y="635"/>
                    <a:pt x="5318" y="502"/>
                  </a:cubicBezTo>
                  <a:cubicBezTo>
                    <a:pt x="5250" y="491"/>
                    <a:pt x="5164" y="486"/>
                    <a:pt x="5061" y="486"/>
                  </a:cubicBezTo>
                  <a:cubicBezTo>
                    <a:pt x="4761" y="486"/>
                    <a:pt x="4323" y="532"/>
                    <a:pt x="3820" y="620"/>
                  </a:cubicBezTo>
                  <a:cubicBezTo>
                    <a:pt x="4143" y="311"/>
                    <a:pt x="4907" y="47"/>
                    <a:pt x="4907" y="47"/>
                  </a:cubicBezTo>
                  <a:cubicBezTo>
                    <a:pt x="4907" y="47"/>
                    <a:pt x="4623" y="1"/>
                    <a:pt x="4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45"/>
            <p:cNvSpPr/>
            <p:nvPr/>
          </p:nvSpPr>
          <p:spPr>
            <a:xfrm>
              <a:off x="2047350" y="1931500"/>
              <a:ext cx="87050" cy="274700"/>
            </a:xfrm>
            <a:custGeom>
              <a:avLst/>
              <a:gdLst/>
              <a:ahLst/>
              <a:cxnLst/>
              <a:rect l="l" t="t" r="r" b="b"/>
              <a:pathLst>
                <a:path w="3482" h="10988" extrusionOk="0">
                  <a:moveTo>
                    <a:pt x="2248" y="1"/>
                  </a:moveTo>
                  <a:cubicBezTo>
                    <a:pt x="2248" y="1"/>
                    <a:pt x="1616" y="368"/>
                    <a:pt x="999" y="1675"/>
                  </a:cubicBezTo>
                  <a:cubicBezTo>
                    <a:pt x="603" y="2527"/>
                    <a:pt x="59" y="4260"/>
                    <a:pt x="59" y="4260"/>
                  </a:cubicBezTo>
                  <a:cubicBezTo>
                    <a:pt x="59" y="4260"/>
                    <a:pt x="735" y="4686"/>
                    <a:pt x="1249" y="5538"/>
                  </a:cubicBezTo>
                  <a:cubicBezTo>
                    <a:pt x="672" y="5214"/>
                    <a:pt x="243" y="5184"/>
                    <a:pt x="106" y="5184"/>
                  </a:cubicBezTo>
                  <a:cubicBezTo>
                    <a:pt x="75" y="5184"/>
                    <a:pt x="59" y="5186"/>
                    <a:pt x="59" y="5186"/>
                  </a:cubicBezTo>
                  <a:cubicBezTo>
                    <a:pt x="59" y="5186"/>
                    <a:pt x="1" y="5523"/>
                    <a:pt x="441" y="7227"/>
                  </a:cubicBezTo>
                  <a:cubicBezTo>
                    <a:pt x="867" y="8931"/>
                    <a:pt x="1469" y="10987"/>
                    <a:pt x="1469" y="10987"/>
                  </a:cubicBezTo>
                  <a:cubicBezTo>
                    <a:pt x="1469" y="10987"/>
                    <a:pt x="2850" y="7580"/>
                    <a:pt x="3173" y="6111"/>
                  </a:cubicBezTo>
                  <a:cubicBezTo>
                    <a:pt x="3482" y="4657"/>
                    <a:pt x="2997" y="2703"/>
                    <a:pt x="2997" y="2703"/>
                  </a:cubicBezTo>
                  <a:cubicBezTo>
                    <a:pt x="2997" y="2703"/>
                    <a:pt x="2527" y="3203"/>
                    <a:pt x="2395" y="3482"/>
                  </a:cubicBezTo>
                  <a:cubicBezTo>
                    <a:pt x="2395" y="2703"/>
                    <a:pt x="2762" y="2101"/>
                    <a:pt x="2762" y="2101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45"/>
            <p:cNvSpPr/>
            <p:nvPr/>
          </p:nvSpPr>
          <p:spPr>
            <a:xfrm>
              <a:off x="2086275" y="1961975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5"/>
            <p:cNvSpPr/>
            <p:nvPr/>
          </p:nvSpPr>
          <p:spPr>
            <a:xfrm>
              <a:off x="2086275" y="1962700"/>
              <a:ext cx="11400" cy="217425"/>
            </a:xfrm>
            <a:custGeom>
              <a:avLst/>
              <a:gdLst/>
              <a:ahLst/>
              <a:cxnLst/>
              <a:rect l="l" t="t" r="r" b="b"/>
              <a:pathLst>
                <a:path w="456" h="8697" extrusionOk="0">
                  <a:moveTo>
                    <a:pt x="456" y="1"/>
                  </a:moveTo>
                  <a:cubicBezTo>
                    <a:pt x="456" y="1"/>
                    <a:pt x="0" y="2527"/>
                    <a:pt x="59" y="4084"/>
                  </a:cubicBezTo>
                  <a:cubicBezTo>
                    <a:pt x="118" y="5656"/>
                    <a:pt x="59" y="8696"/>
                    <a:pt x="59" y="8696"/>
                  </a:cubicBezTo>
                  <a:cubicBezTo>
                    <a:pt x="59" y="8696"/>
                    <a:pt x="324" y="6346"/>
                    <a:pt x="353" y="4539"/>
                  </a:cubicBezTo>
                  <a:cubicBezTo>
                    <a:pt x="397" y="2748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5"/>
            <p:cNvSpPr/>
            <p:nvPr/>
          </p:nvSpPr>
          <p:spPr>
            <a:xfrm>
              <a:off x="1878450" y="2359380"/>
              <a:ext cx="60250" cy="106750"/>
            </a:xfrm>
            <a:custGeom>
              <a:avLst/>
              <a:gdLst/>
              <a:ahLst/>
              <a:cxnLst/>
              <a:rect l="l" t="t" r="r" b="b"/>
              <a:pathLst>
                <a:path w="2410" h="4270" extrusionOk="0">
                  <a:moveTo>
                    <a:pt x="1728" y="1"/>
                  </a:moveTo>
                  <a:cubicBezTo>
                    <a:pt x="1586" y="1"/>
                    <a:pt x="1430" y="25"/>
                    <a:pt x="1278" y="99"/>
                  </a:cubicBezTo>
                  <a:cubicBezTo>
                    <a:pt x="485" y="495"/>
                    <a:pt x="147" y="1083"/>
                    <a:pt x="44" y="1861"/>
                  </a:cubicBezTo>
                  <a:cubicBezTo>
                    <a:pt x="0" y="2184"/>
                    <a:pt x="103" y="2669"/>
                    <a:pt x="235" y="3110"/>
                  </a:cubicBezTo>
                  <a:cubicBezTo>
                    <a:pt x="338" y="2816"/>
                    <a:pt x="558" y="2596"/>
                    <a:pt x="558" y="2595"/>
                  </a:cubicBezTo>
                  <a:lnTo>
                    <a:pt x="558" y="2595"/>
                  </a:lnTo>
                  <a:cubicBezTo>
                    <a:pt x="558" y="2596"/>
                    <a:pt x="265" y="3021"/>
                    <a:pt x="367" y="3535"/>
                  </a:cubicBezTo>
                  <a:cubicBezTo>
                    <a:pt x="470" y="3829"/>
                    <a:pt x="602" y="4020"/>
                    <a:pt x="881" y="4270"/>
                  </a:cubicBezTo>
                  <a:cubicBezTo>
                    <a:pt x="881" y="4270"/>
                    <a:pt x="676" y="3095"/>
                    <a:pt x="1087" y="1817"/>
                  </a:cubicBezTo>
                  <a:cubicBezTo>
                    <a:pt x="1381" y="897"/>
                    <a:pt x="1775" y="277"/>
                    <a:pt x="2115" y="277"/>
                  </a:cubicBezTo>
                  <a:cubicBezTo>
                    <a:pt x="2165" y="277"/>
                    <a:pt x="2214" y="290"/>
                    <a:pt x="2262" y="319"/>
                  </a:cubicBezTo>
                  <a:cubicBezTo>
                    <a:pt x="2297" y="340"/>
                    <a:pt x="2320" y="348"/>
                    <a:pt x="2334" y="348"/>
                  </a:cubicBezTo>
                  <a:cubicBezTo>
                    <a:pt x="2410" y="348"/>
                    <a:pt x="2233" y="99"/>
                    <a:pt x="2233" y="99"/>
                  </a:cubicBezTo>
                  <a:cubicBezTo>
                    <a:pt x="2233" y="99"/>
                    <a:pt x="2011" y="1"/>
                    <a:pt x="1728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5"/>
            <p:cNvSpPr/>
            <p:nvPr/>
          </p:nvSpPr>
          <p:spPr>
            <a:xfrm>
              <a:off x="1957475" y="2359380"/>
              <a:ext cx="60150" cy="106750"/>
            </a:xfrm>
            <a:custGeom>
              <a:avLst/>
              <a:gdLst/>
              <a:ahLst/>
              <a:cxnLst/>
              <a:rect l="l" t="t" r="r" b="b"/>
              <a:pathLst>
                <a:path w="2406" h="4270" extrusionOk="0">
                  <a:moveTo>
                    <a:pt x="682" y="1"/>
                  </a:moveTo>
                  <a:cubicBezTo>
                    <a:pt x="403" y="1"/>
                    <a:pt x="188" y="99"/>
                    <a:pt x="188" y="99"/>
                  </a:cubicBezTo>
                  <a:cubicBezTo>
                    <a:pt x="188" y="99"/>
                    <a:pt x="1" y="348"/>
                    <a:pt x="73" y="348"/>
                  </a:cubicBezTo>
                  <a:cubicBezTo>
                    <a:pt x="86" y="348"/>
                    <a:pt x="109" y="340"/>
                    <a:pt x="144" y="319"/>
                  </a:cubicBezTo>
                  <a:cubicBezTo>
                    <a:pt x="193" y="290"/>
                    <a:pt x="244" y="277"/>
                    <a:pt x="296" y="277"/>
                  </a:cubicBezTo>
                  <a:cubicBezTo>
                    <a:pt x="642" y="277"/>
                    <a:pt x="1025" y="897"/>
                    <a:pt x="1319" y="1817"/>
                  </a:cubicBezTo>
                  <a:cubicBezTo>
                    <a:pt x="1745" y="3095"/>
                    <a:pt x="1525" y="4270"/>
                    <a:pt x="1525" y="4270"/>
                  </a:cubicBezTo>
                  <a:cubicBezTo>
                    <a:pt x="1804" y="4020"/>
                    <a:pt x="1936" y="3829"/>
                    <a:pt x="2039" y="3535"/>
                  </a:cubicBezTo>
                  <a:cubicBezTo>
                    <a:pt x="2141" y="3021"/>
                    <a:pt x="1848" y="2596"/>
                    <a:pt x="1848" y="2595"/>
                  </a:cubicBezTo>
                  <a:lnTo>
                    <a:pt x="1848" y="2595"/>
                  </a:lnTo>
                  <a:cubicBezTo>
                    <a:pt x="1848" y="2596"/>
                    <a:pt x="2068" y="2816"/>
                    <a:pt x="2171" y="3110"/>
                  </a:cubicBezTo>
                  <a:cubicBezTo>
                    <a:pt x="2303" y="2669"/>
                    <a:pt x="2406" y="2184"/>
                    <a:pt x="2362" y="1861"/>
                  </a:cubicBezTo>
                  <a:cubicBezTo>
                    <a:pt x="2259" y="1083"/>
                    <a:pt x="1921" y="495"/>
                    <a:pt x="1128" y="99"/>
                  </a:cubicBezTo>
                  <a:cubicBezTo>
                    <a:pt x="976" y="25"/>
                    <a:pt x="821" y="1"/>
                    <a:pt x="68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5"/>
            <p:cNvSpPr/>
            <p:nvPr/>
          </p:nvSpPr>
          <p:spPr>
            <a:xfrm>
              <a:off x="1768650" y="2297180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2515" y="1"/>
                  </a:moveTo>
                  <a:cubicBezTo>
                    <a:pt x="2368" y="1"/>
                    <a:pt x="2215" y="6"/>
                    <a:pt x="2057" y="16"/>
                  </a:cubicBezTo>
                  <a:cubicBezTo>
                    <a:pt x="1734" y="31"/>
                    <a:pt x="1161" y="325"/>
                    <a:pt x="970" y="501"/>
                  </a:cubicBezTo>
                  <a:cubicBezTo>
                    <a:pt x="1132" y="809"/>
                    <a:pt x="1264" y="1147"/>
                    <a:pt x="1264" y="1147"/>
                  </a:cubicBezTo>
                  <a:cubicBezTo>
                    <a:pt x="1264" y="1147"/>
                    <a:pt x="838" y="1044"/>
                    <a:pt x="485" y="1044"/>
                  </a:cubicBezTo>
                  <a:cubicBezTo>
                    <a:pt x="1" y="1837"/>
                    <a:pt x="147" y="2763"/>
                    <a:pt x="147" y="2763"/>
                  </a:cubicBezTo>
                  <a:cubicBezTo>
                    <a:pt x="147" y="2763"/>
                    <a:pt x="1416" y="1324"/>
                    <a:pt x="3119" y="1324"/>
                  </a:cubicBezTo>
                  <a:cubicBezTo>
                    <a:pt x="3285" y="1324"/>
                    <a:pt x="3455" y="1337"/>
                    <a:pt x="3628" y="1367"/>
                  </a:cubicBezTo>
                  <a:cubicBezTo>
                    <a:pt x="5597" y="1691"/>
                    <a:pt x="6537" y="2587"/>
                    <a:pt x="6537" y="2587"/>
                  </a:cubicBezTo>
                  <a:cubicBezTo>
                    <a:pt x="6537" y="2587"/>
                    <a:pt x="5850" y="1"/>
                    <a:pt x="2515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5"/>
            <p:cNvSpPr/>
            <p:nvPr/>
          </p:nvSpPr>
          <p:spPr>
            <a:xfrm>
              <a:off x="1962525" y="2297775"/>
              <a:ext cx="163425" cy="69075"/>
            </a:xfrm>
            <a:custGeom>
              <a:avLst/>
              <a:gdLst/>
              <a:ahLst/>
              <a:cxnLst/>
              <a:rect l="l" t="t" r="r" b="b"/>
              <a:pathLst>
                <a:path w="6537" h="2763" extrusionOk="0">
                  <a:moveTo>
                    <a:pt x="4022" y="1"/>
                  </a:moveTo>
                  <a:cubicBezTo>
                    <a:pt x="688" y="1"/>
                    <a:pt x="1" y="2587"/>
                    <a:pt x="1" y="2587"/>
                  </a:cubicBezTo>
                  <a:cubicBezTo>
                    <a:pt x="1" y="2587"/>
                    <a:pt x="941" y="1691"/>
                    <a:pt x="2894" y="1367"/>
                  </a:cubicBezTo>
                  <a:cubicBezTo>
                    <a:pt x="3069" y="1337"/>
                    <a:pt x="3240" y="1324"/>
                    <a:pt x="3407" y="1324"/>
                  </a:cubicBezTo>
                  <a:cubicBezTo>
                    <a:pt x="5122" y="1324"/>
                    <a:pt x="6390" y="2763"/>
                    <a:pt x="6390" y="2763"/>
                  </a:cubicBezTo>
                  <a:cubicBezTo>
                    <a:pt x="6390" y="2763"/>
                    <a:pt x="6537" y="1837"/>
                    <a:pt x="6052" y="1044"/>
                  </a:cubicBezTo>
                  <a:cubicBezTo>
                    <a:pt x="5699" y="1044"/>
                    <a:pt x="5259" y="1147"/>
                    <a:pt x="5259" y="1147"/>
                  </a:cubicBezTo>
                  <a:cubicBezTo>
                    <a:pt x="5259" y="1147"/>
                    <a:pt x="5406" y="809"/>
                    <a:pt x="5567" y="501"/>
                  </a:cubicBezTo>
                  <a:cubicBezTo>
                    <a:pt x="5362" y="325"/>
                    <a:pt x="4804" y="31"/>
                    <a:pt x="4480" y="16"/>
                  </a:cubicBezTo>
                  <a:cubicBezTo>
                    <a:pt x="4322" y="6"/>
                    <a:pt x="4169" y="1"/>
                    <a:pt x="4022" y="1"/>
                  </a:cubicBezTo>
                  <a:close/>
                </a:path>
              </a:pathLst>
            </a:custGeom>
            <a:solidFill>
              <a:srgbClr val="2D2D2D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5"/>
            <p:cNvSpPr/>
            <p:nvPr/>
          </p:nvSpPr>
          <p:spPr>
            <a:xfrm>
              <a:off x="1845400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2670" y="1"/>
                  </a:moveTo>
                  <a:cubicBezTo>
                    <a:pt x="2385" y="1"/>
                    <a:pt x="2032" y="71"/>
                    <a:pt x="1616" y="281"/>
                  </a:cubicBezTo>
                  <a:cubicBezTo>
                    <a:pt x="500" y="840"/>
                    <a:pt x="309" y="1310"/>
                    <a:pt x="132" y="2044"/>
                  </a:cubicBezTo>
                  <a:cubicBezTo>
                    <a:pt x="0" y="2690"/>
                    <a:pt x="177" y="3190"/>
                    <a:pt x="177" y="3190"/>
                  </a:cubicBezTo>
                  <a:lnTo>
                    <a:pt x="544" y="2646"/>
                  </a:lnTo>
                  <a:lnTo>
                    <a:pt x="544" y="2646"/>
                  </a:lnTo>
                  <a:cubicBezTo>
                    <a:pt x="544" y="2646"/>
                    <a:pt x="456" y="3028"/>
                    <a:pt x="485" y="3263"/>
                  </a:cubicBezTo>
                  <a:cubicBezTo>
                    <a:pt x="514" y="3439"/>
                    <a:pt x="676" y="3616"/>
                    <a:pt x="676" y="3616"/>
                  </a:cubicBezTo>
                  <a:cubicBezTo>
                    <a:pt x="676" y="3616"/>
                    <a:pt x="882" y="1897"/>
                    <a:pt x="1543" y="1236"/>
                  </a:cubicBezTo>
                  <a:cubicBezTo>
                    <a:pt x="2380" y="370"/>
                    <a:pt x="3378" y="370"/>
                    <a:pt x="3378" y="370"/>
                  </a:cubicBezTo>
                  <a:lnTo>
                    <a:pt x="3540" y="281"/>
                  </a:lnTo>
                  <a:cubicBezTo>
                    <a:pt x="3540" y="281"/>
                    <a:pt x="3240" y="1"/>
                    <a:pt x="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5"/>
            <p:cNvSpPr/>
            <p:nvPr/>
          </p:nvSpPr>
          <p:spPr>
            <a:xfrm>
              <a:off x="1962525" y="2353000"/>
              <a:ext cx="88525" cy="90400"/>
            </a:xfrm>
            <a:custGeom>
              <a:avLst/>
              <a:gdLst/>
              <a:ahLst/>
              <a:cxnLst/>
              <a:rect l="l" t="t" r="r" b="b"/>
              <a:pathLst>
                <a:path w="3541" h="3616" extrusionOk="0">
                  <a:moveTo>
                    <a:pt x="871" y="1"/>
                  </a:moveTo>
                  <a:cubicBezTo>
                    <a:pt x="301" y="1"/>
                    <a:pt x="1" y="281"/>
                    <a:pt x="1" y="281"/>
                  </a:cubicBezTo>
                  <a:lnTo>
                    <a:pt x="162" y="370"/>
                  </a:lnTo>
                  <a:cubicBezTo>
                    <a:pt x="162" y="370"/>
                    <a:pt x="1161" y="370"/>
                    <a:pt x="1998" y="1236"/>
                  </a:cubicBezTo>
                  <a:cubicBezTo>
                    <a:pt x="2644" y="1897"/>
                    <a:pt x="2865" y="3616"/>
                    <a:pt x="2865" y="3616"/>
                  </a:cubicBezTo>
                  <a:cubicBezTo>
                    <a:pt x="2865" y="3616"/>
                    <a:pt x="3026" y="3439"/>
                    <a:pt x="3056" y="3263"/>
                  </a:cubicBezTo>
                  <a:cubicBezTo>
                    <a:pt x="3085" y="3028"/>
                    <a:pt x="2982" y="2646"/>
                    <a:pt x="2982" y="2646"/>
                  </a:cubicBezTo>
                  <a:lnTo>
                    <a:pt x="2982" y="2646"/>
                  </a:lnTo>
                  <a:lnTo>
                    <a:pt x="3364" y="3190"/>
                  </a:lnTo>
                  <a:cubicBezTo>
                    <a:pt x="3364" y="3190"/>
                    <a:pt x="3540" y="2690"/>
                    <a:pt x="3394" y="2044"/>
                  </a:cubicBezTo>
                  <a:cubicBezTo>
                    <a:pt x="3232" y="1310"/>
                    <a:pt x="3041" y="840"/>
                    <a:pt x="1925" y="281"/>
                  </a:cubicBezTo>
                  <a:cubicBezTo>
                    <a:pt x="1509" y="71"/>
                    <a:pt x="1156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45"/>
            <p:cNvSpPr/>
            <p:nvPr/>
          </p:nvSpPr>
          <p:spPr>
            <a:xfrm>
              <a:off x="1738550" y="2244725"/>
              <a:ext cx="200875" cy="133675"/>
            </a:xfrm>
            <a:custGeom>
              <a:avLst/>
              <a:gdLst/>
              <a:ahLst/>
              <a:cxnLst/>
              <a:rect l="l" t="t" r="r" b="b"/>
              <a:pathLst>
                <a:path w="8035" h="5347" extrusionOk="0">
                  <a:moveTo>
                    <a:pt x="4627" y="0"/>
                  </a:moveTo>
                  <a:cubicBezTo>
                    <a:pt x="4627" y="0"/>
                    <a:pt x="4436" y="500"/>
                    <a:pt x="4260" y="1161"/>
                  </a:cubicBezTo>
                  <a:cubicBezTo>
                    <a:pt x="3922" y="412"/>
                    <a:pt x="3716" y="147"/>
                    <a:pt x="3716" y="147"/>
                  </a:cubicBezTo>
                  <a:cubicBezTo>
                    <a:pt x="3716" y="147"/>
                    <a:pt x="3380" y="70"/>
                    <a:pt x="2870" y="70"/>
                  </a:cubicBezTo>
                  <a:cubicBezTo>
                    <a:pt x="2386" y="70"/>
                    <a:pt x="1745" y="140"/>
                    <a:pt x="1087" y="412"/>
                  </a:cubicBezTo>
                  <a:cubicBezTo>
                    <a:pt x="309" y="735"/>
                    <a:pt x="0" y="1455"/>
                    <a:pt x="0" y="1455"/>
                  </a:cubicBezTo>
                  <a:cubicBezTo>
                    <a:pt x="0" y="1455"/>
                    <a:pt x="4054" y="1572"/>
                    <a:pt x="5861" y="2967"/>
                  </a:cubicBezTo>
                  <a:cubicBezTo>
                    <a:pt x="7652" y="4363"/>
                    <a:pt x="7741" y="5347"/>
                    <a:pt x="7741" y="5347"/>
                  </a:cubicBezTo>
                  <a:cubicBezTo>
                    <a:pt x="7741" y="5347"/>
                    <a:pt x="8034" y="4466"/>
                    <a:pt x="7858" y="3687"/>
                  </a:cubicBezTo>
                  <a:cubicBezTo>
                    <a:pt x="7564" y="2453"/>
                    <a:pt x="6903" y="1778"/>
                    <a:pt x="6903" y="1778"/>
                  </a:cubicBezTo>
                  <a:lnTo>
                    <a:pt x="6316" y="2306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45"/>
            <p:cNvSpPr/>
            <p:nvPr/>
          </p:nvSpPr>
          <p:spPr>
            <a:xfrm>
              <a:off x="1951525" y="2244725"/>
              <a:ext cx="201225" cy="133675"/>
            </a:xfrm>
            <a:custGeom>
              <a:avLst/>
              <a:gdLst/>
              <a:ahLst/>
              <a:cxnLst/>
              <a:rect l="l" t="t" r="r" b="b"/>
              <a:pathLst>
                <a:path w="8049" h="5347" extrusionOk="0">
                  <a:moveTo>
                    <a:pt x="3422" y="0"/>
                  </a:moveTo>
                  <a:cubicBezTo>
                    <a:pt x="3422" y="0"/>
                    <a:pt x="1851" y="632"/>
                    <a:pt x="1718" y="2306"/>
                  </a:cubicBezTo>
                  <a:lnTo>
                    <a:pt x="1131" y="1778"/>
                  </a:lnTo>
                  <a:cubicBezTo>
                    <a:pt x="1131" y="1778"/>
                    <a:pt x="470" y="2453"/>
                    <a:pt x="176" y="3687"/>
                  </a:cubicBezTo>
                  <a:cubicBezTo>
                    <a:pt x="0" y="4466"/>
                    <a:pt x="308" y="5347"/>
                    <a:pt x="308" y="5347"/>
                  </a:cubicBezTo>
                  <a:cubicBezTo>
                    <a:pt x="308" y="5347"/>
                    <a:pt x="382" y="4363"/>
                    <a:pt x="2189" y="2967"/>
                  </a:cubicBezTo>
                  <a:cubicBezTo>
                    <a:pt x="3980" y="1572"/>
                    <a:pt x="8049" y="1455"/>
                    <a:pt x="8049" y="1455"/>
                  </a:cubicBezTo>
                  <a:cubicBezTo>
                    <a:pt x="8049" y="1455"/>
                    <a:pt x="7726" y="735"/>
                    <a:pt x="6947" y="412"/>
                  </a:cubicBezTo>
                  <a:cubicBezTo>
                    <a:pt x="6289" y="140"/>
                    <a:pt x="5648" y="70"/>
                    <a:pt x="5164" y="70"/>
                  </a:cubicBezTo>
                  <a:cubicBezTo>
                    <a:pt x="4654" y="70"/>
                    <a:pt x="4318" y="147"/>
                    <a:pt x="4318" y="147"/>
                  </a:cubicBezTo>
                  <a:cubicBezTo>
                    <a:pt x="4318" y="147"/>
                    <a:pt x="4113" y="412"/>
                    <a:pt x="3789" y="1161"/>
                  </a:cubicBezTo>
                  <a:cubicBezTo>
                    <a:pt x="3599" y="500"/>
                    <a:pt x="3422" y="0"/>
                    <a:pt x="34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5"/>
            <p:cNvSpPr/>
            <p:nvPr/>
          </p:nvSpPr>
          <p:spPr>
            <a:xfrm>
              <a:off x="1883575" y="2057825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5"/>
            <p:cNvSpPr/>
            <p:nvPr/>
          </p:nvSpPr>
          <p:spPr>
            <a:xfrm>
              <a:off x="1883575" y="2058013"/>
              <a:ext cx="200875" cy="134050"/>
            </a:xfrm>
            <a:custGeom>
              <a:avLst/>
              <a:gdLst/>
              <a:ahLst/>
              <a:cxnLst/>
              <a:rect l="l" t="t" r="r" b="b"/>
              <a:pathLst>
                <a:path w="8035" h="5362" extrusionOk="0">
                  <a:moveTo>
                    <a:pt x="4627" y="0"/>
                  </a:moveTo>
                  <a:cubicBezTo>
                    <a:pt x="4627" y="0"/>
                    <a:pt x="4436" y="514"/>
                    <a:pt x="4260" y="1161"/>
                  </a:cubicBezTo>
                  <a:cubicBezTo>
                    <a:pt x="3922" y="426"/>
                    <a:pt x="3717" y="147"/>
                    <a:pt x="3717" y="147"/>
                  </a:cubicBezTo>
                  <a:cubicBezTo>
                    <a:pt x="3717" y="147"/>
                    <a:pt x="3397" y="77"/>
                    <a:pt x="2909" y="77"/>
                  </a:cubicBezTo>
                  <a:cubicBezTo>
                    <a:pt x="2421" y="77"/>
                    <a:pt x="1763" y="147"/>
                    <a:pt x="1088" y="426"/>
                  </a:cubicBezTo>
                  <a:cubicBezTo>
                    <a:pt x="309" y="749"/>
                    <a:pt x="1" y="1469"/>
                    <a:pt x="1" y="1469"/>
                  </a:cubicBezTo>
                  <a:cubicBezTo>
                    <a:pt x="1" y="1469"/>
                    <a:pt x="4055" y="1572"/>
                    <a:pt x="5861" y="2982"/>
                  </a:cubicBezTo>
                  <a:cubicBezTo>
                    <a:pt x="7653" y="4377"/>
                    <a:pt x="7741" y="5361"/>
                    <a:pt x="7741" y="5361"/>
                  </a:cubicBezTo>
                  <a:cubicBezTo>
                    <a:pt x="7741" y="5361"/>
                    <a:pt x="8035" y="4480"/>
                    <a:pt x="7859" y="3702"/>
                  </a:cubicBezTo>
                  <a:cubicBezTo>
                    <a:pt x="7565" y="2468"/>
                    <a:pt x="6904" y="1792"/>
                    <a:pt x="6904" y="1792"/>
                  </a:cubicBezTo>
                  <a:lnTo>
                    <a:pt x="6317" y="2321"/>
                  </a:lnTo>
                  <a:cubicBezTo>
                    <a:pt x="6184" y="632"/>
                    <a:pt x="4627" y="0"/>
                    <a:pt x="4627" y="0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45"/>
            <p:cNvSpPr/>
            <p:nvPr/>
          </p:nvSpPr>
          <p:spPr>
            <a:xfrm>
              <a:off x="178480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45"/>
            <p:cNvSpPr/>
            <p:nvPr/>
          </p:nvSpPr>
          <p:spPr>
            <a:xfrm>
              <a:off x="1938650" y="2172375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5"/>
            <p:cNvSpPr/>
            <p:nvPr/>
          </p:nvSpPr>
          <p:spPr>
            <a:xfrm>
              <a:off x="1879900" y="2103300"/>
              <a:ext cx="199425" cy="110225"/>
            </a:xfrm>
            <a:custGeom>
              <a:avLst/>
              <a:gdLst/>
              <a:ahLst/>
              <a:cxnLst/>
              <a:rect l="l" t="t" r="r" b="b"/>
              <a:pathLst>
                <a:path w="7977" h="4409" extrusionOk="0">
                  <a:moveTo>
                    <a:pt x="3759" y="0"/>
                  </a:moveTo>
                  <a:cubicBezTo>
                    <a:pt x="3358" y="0"/>
                    <a:pt x="3071" y="47"/>
                    <a:pt x="3071" y="47"/>
                  </a:cubicBezTo>
                  <a:cubicBezTo>
                    <a:pt x="3071" y="47"/>
                    <a:pt x="3834" y="296"/>
                    <a:pt x="4158" y="620"/>
                  </a:cubicBezTo>
                  <a:cubicBezTo>
                    <a:pt x="3679" y="526"/>
                    <a:pt x="3260" y="477"/>
                    <a:pt x="2967" y="477"/>
                  </a:cubicBezTo>
                  <a:cubicBezTo>
                    <a:pt x="2846" y="477"/>
                    <a:pt x="2747" y="485"/>
                    <a:pt x="2674" y="502"/>
                  </a:cubicBezTo>
                  <a:cubicBezTo>
                    <a:pt x="2043" y="620"/>
                    <a:pt x="1396" y="987"/>
                    <a:pt x="1396" y="987"/>
                  </a:cubicBezTo>
                  <a:cubicBezTo>
                    <a:pt x="1396" y="987"/>
                    <a:pt x="2057" y="1045"/>
                    <a:pt x="2424" y="1134"/>
                  </a:cubicBezTo>
                  <a:cubicBezTo>
                    <a:pt x="2101" y="1134"/>
                    <a:pt x="1514" y="1178"/>
                    <a:pt x="956" y="1574"/>
                  </a:cubicBezTo>
                  <a:cubicBezTo>
                    <a:pt x="398" y="1971"/>
                    <a:pt x="1" y="2926"/>
                    <a:pt x="1" y="2926"/>
                  </a:cubicBezTo>
                  <a:cubicBezTo>
                    <a:pt x="1" y="2926"/>
                    <a:pt x="2500" y="1568"/>
                    <a:pt x="4533" y="1568"/>
                  </a:cubicBezTo>
                  <a:cubicBezTo>
                    <a:pt x="4614" y="1568"/>
                    <a:pt x="4695" y="1570"/>
                    <a:pt x="4774" y="1574"/>
                  </a:cubicBezTo>
                  <a:cubicBezTo>
                    <a:pt x="6845" y="1692"/>
                    <a:pt x="7624" y="3542"/>
                    <a:pt x="7624" y="3542"/>
                  </a:cubicBezTo>
                  <a:cubicBezTo>
                    <a:pt x="7844" y="3954"/>
                    <a:pt x="7947" y="4409"/>
                    <a:pt x="7947" y="4409"/>
                  </a:cubicBezTo>
                  <a:cubicBezTo>
                    <a:pt x="7947" y="4409"/>
                    <a:pt x="7976" y="3322"/>
                    <a:pt x="7521" y="2250"/>
                  </a:cubicBezTo>
                  <a:cubicBezTo>
                    <a:pt x="7080" y="1163"/>
                    <a:pt x="5274" y="267"/>
                    <a:pt x="4936" y="164"/>
                  </a:cubicBezTo>
                  <a:cubicBezTo>
                    <a:pt x="4534" y="35"/>
                    <a:pt x="4104" y="0"/>
                    <a:pt x="3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5"/>
            <p:cNvSpPr/>
            <p:nvPr/>
          </p:nvSpPr>
          <p:spPr>
            <a:xfrm>
              <a:off x="178480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1323" y="1"/>
                  </a:moveTo>
                  <a:cubicBezTo>
                    <a:pt x="662" y="30"/>
                    <a:pt x="1" y="265"/>
                    <a:pt x="1" y="265"/>
                  </a:cubicBezTo>
                  <a:cubicBezTo>
                    <a:pt x="1" y="265"/>
                    <a:pt x="1763" y="1117"/>
                    <a:pt x="2924" y="2380"/>
                  </a:cubicBezTo>
                  <a:cubicBezTo>
                    <a:pt x="5626" y="5333"/>
                    <a:pt x="6067" y="8241"/>
                    <a:pt x="6067" y="8241"/>
                  </a:cubicBezTo>
                  <a:cubicBezTo>
                    <a:pt x="6067" y="8241"/>
                    <a:pt x="6596" y="5876"/>
                    <a:pt x="5347" y="2777"/>
                  </a:cubicBezTo>
                  <a:cubicBezTo>
                    <a:pt x="5083" y="3012"/>
                    <a:pt x="4804" y="3306"/>
                    <a:pt x="4804" y="3306"/>
                  </a:cubicBezTo>
                  <a:cubicBezTo>
                    <a:pt x="4804" y="3306"/>
                    <a:pt x="4965" y="2659"/>
                    <a:pt x="5024" y="2219"/>
                  </a:cubicBezTo>
                  <a:cubicBezTo>
                    <a:pt x="4877" y="1896"/>
                    <a:pt x="4686" y="1573"/>
                    <a:pt x="4495" y="1264"/>
                  </a:cubicBezTo>
                  <a:cubicBezTo>
                    <a:pt x="4187" y="823"/>
                    <a:pt x="3761" y="544"/>
                    <a:pt x="3496" y="368"/>
                  </a:cubicBezTo>
                  <a:lnTo>
                    <a:pt x="3496" y="368"/>
                  </a:lnTo>
                  <a:cubicBezTo>
                    <a:pt x="3570" y="588"/>
                    <a:pt x="3570" y="721"/>
                    <a:pt x="3526" y="1088"/>
                  </a:cubicBezTo>
                  <a:cubicBezTo>
                    <a:pt x="2953" y="236"/>
                    <a:pt x="2527" y="118"/>
                    <a:pt x="2204" y="60"/>
                  </a:cubicBezTo>
                  <a:lnTo>
                    <a:pt x="2204" y="60"/>
                  </a:lnTo>
                  <a:cubicBezTo>
                    <a:pt x="2277" y="368"/>
                    <a:pt x="2366" y="721"/>
                    <a:pt x="2366" y="721"/>
                  </a:cubicBezTo>
                  <a:cubicBezTo>
                    <a:pt x="2366" y="721"/>
                    <a:pt x="1763" y="177"/>
                    <a:pt x="1323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45"/>
            <p:cNvSpPr/>
            <p:nvPr/>
          </p:nvSpPr>
          <p:spPr>
            <a:xfrm>
              <a:off x="1938650" y="2172511"/>
              <a:ext cx="164900" cy="206025"/>
            </a:xfrm>
            <a:custGeom>
              <a:avLst/>
              <a:gdLst/>
              <a:ahLst/>
              <a:cxnLst/>
              <a:rect l="l" t="t" r="r" b="b"/>
              <a:pathLst>
                <a:path w="6596" h="8241" extrusionOk="0">
                  <a:moveTo>
                    <a:pt x="5274" y="1"/>
                  </a:moveTo>
                  <a:cubicBezTo>
                    <a:pt x="4848" y="177"/>
                    <a:pt x="4246" y="721"/>
                    <a:pt x="4246" y="721"/>
                  </a:cubicBezTo>
                  <a:cubicBezTo>
                    <a:pt x="4246" y="721"/>
                    <a:pt x="4334" y="368"/>
                    <a:pt x="4407" y="60"/>
                  </a:cubicBezTo>
                  <a:lnTo>
                    <a:pt x="4407" y="60"/>
                  </a:lnTo>
                  <a:cubicBezTo>
                    <a:pt x="4084" y="118"/>
                    <a:pt x="3644" y="236"/>
                    <a:pt x="3071" y="1088"/>
                  </a:cubicBezTo>
                  <a:cubicBezTo>
                    <a:pt x="3041" y="721"/>
                    <a:pt x="3027" y="588"/>
                    <a:pt x="3115" y="368"/>
                  </a:cubicBezTo>
                  <a:lnTo>
                    <a:pt x="3115" y="368"/>
                  </a:lnTo>
                  <a:cubicBezTo>
                    <a:pt x="2850" y="544"/>
                    <a:pt x="2410" y="823"/>
                    <a:pt x="2116" y="1264"/>
                  </a:cubicBezTo>
                  <a:cubicBezTo>
                    <a:pt x="1910" y="1573"/>
                    <a:pt x="1734" y="1896"/>
                    <a:pt x="1573" y="2219"/>
                  </a:cubicBezTo>
                  <a:cubicBezTo>
                    <a:pt x="1631" y="2659"/>
                    <a:pt x="1808" y="3306"/>
                    <a:pt x="1808" y="3306"/>
                  </a:cubicBezTo>
                  <a:cubicBezTo>
                    <a:pt x="1808" y="3306"/>
                    <a:pt x="1514" y="3012"/>
                    <a:pt x="1264" y="2777"/>
                  </a:cubicBezTo>
                  <a:cubicBezTo>
                    <a:pt x="1" y="5876"/>
                    <a:pt x="544" y="8241"/>
                    <a:pt x="544" y="8241"/>
                  </a:cubicBezTo>
                  <a:cubicBezTo>
                    <a:pt x="544" y="8241"/>
                    <a:pt x="985" y="5333"/>
                    <a:pt x="3688" y="2380"/>
                  </a:cubicBezTo>
                  <a:cubicBezTo>
                    <a:pt x="4848" y="1117"/>
                    <a:pt x="6596" y="265"/>
                    <a:pt x="6596" y="265"/>
                  </a:cubicBezTo>
                  <a:cubicBezTo>
                    <a:pt x="6596" y="265"/>
                    <a:pt x="5949" y="30"/>
                    <a:pt x="5274" y="1"/>
                  </a:cubicBezTo>
                  <a:close/>
                </a:path>
              </a:pathLst>
            </a:custGeom>
            <a:solidFill>
              <a:srgbClr val="FFFFFF">
                <a:alpha val="20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45"/>
            <p:cNvSpPr/>
            <p:nvPr/>
          </p:nvSpPr>
          <p:spPr>
            <a:xfrm>
              <a:off x="1908175" y="2136775"/>
              <a:ext cx="71275" cy="241625"/>
            </a:xfrm>
            <a:custGeom>
              <a:avLst/>
              <a:gdLst/>
              <a:ahLst/>
              <a:cxnLst/>
              <a:rect l="l" t="t" r="r" b="b"/>
              <a:pathLst>
                <a:path w="2851" h="9665" extrusionOk="0">
                  <a:moveTo>
                    <a:pt x="1426" y="0"/>
                  </a:moveTo>
                  <a:cubicBezTo>
                    <a:pt x="1426" y="0"/>
                    <a:pt x="647" y="1117"/>
                    <a:pt x="427" y="2086"/>
                  </a:cubicBezTo>
                  <a:cubicBezTo>
                    <a:pt x="956" y="2541"/>
                    <a:pt x="1029" y="2894"/>
                    <a:pt x="1029" y="2894"/>
                  </a:cubicBezTo>
                  <a:cubicBezTo>
                    <a:pt x="1029" y="2894"/>
                    <a:pt x="486" y="2776"/>
                    <a:pt x="162" y="2703"/>
                  </a:cubicBezTo>
                  <a:cubicBezTo>
                    <a:pt x="16" y="3217"/>
                    <a:pt x="16" y="3702"/>
                    <a:pt x="16" y="4069"/>
                  </a:cubicBezTo>
                  <a:cubicBezTo>
                    <a:pt x="1" y="4642"/>
                    <a:pt x="104" y="5288"/>
                    <a:pt x="251" y="5949"/>
                  </a:cubicBezTo>
                  <a:cubicBezTo>
                    <a:pt x="647" y="6184"/>
                    <a:pt x="956" y="6639"/>
                    <a:pt x="956" y="6639"/>
                  </a:cubicBezTo>
                  <a:cubicBezTo>
                    <a:pt x="956" y="6639"/>
                    <a:pt x="923" y="6636"/>
                    <a:pt x="871" y="6636"/>
                  </a:cubicBezTo>
                  <a:cubicBezTo>
                    <a:pt x="768" y="6636"/>
                    <a:pt x="588" y="6649"/>
                    <a:pt x="442" y="6727"/>
                  </a:cubicBezTo>
                  <a:cubicBezTo>
                    <a:pt x="882" y="8284"/>
                    <a:pt x="1484" y="9665"/>
                    <a:pt x="1484" y="9665"/>
                  </a:cubicBezTo>
                  <a:cubicBezTo>
                    <a:pt x="1484" y="9665"/>
                    <a:pt x="2277" y="7638"/>
                    <a:pt x="2674" y="5714"/>
                  </a:cubicBezTo>
                  <a:cubicBezTo>
                    <a:pt x="2603" y="5700"/>
                    <a:pt x="2533" y="5695"/>
                    <a:pt x="2466" y="5695"/>
                  </a:cubicBezTo>
                  <a:cubicBezTo>
                    <a:pt x="2169" y="5695"/>
                    <a:pt x="1925" y="5802"/>
                    <a:pt x="1925" y="5802"/>
                  </a:cubicBezTo>
                  <a:cubicBezTo>
                    <a:pt x="1925" y="5802"/>
                    <a:pt x="2263" y="5303"/>
                    <a:pt x="2733" y="5141"/>
                  </a:cubicBezTo>
                  <a:cubicBezTo>
                    <a:pt x="2792" y="4715"/>
                    <a:pt x="2836" y="4318"/>
                    <a:pt x="2850" y="3937"/>
                  </a:cubicBezTo>
                  <a:cubicBezTo>
                    <a:pt x="2850" y="3599"/>
                    <a:pt x="2689" y="2717"/>
                    <a:pt x="2410" y="2012"/>
                  </a:cubicBezTo>
                  <a:cubicBezTo>
                    <a:pt x="2277" y="2277"/>
                    <a:pt x="1940" y="2482"/>
                    <a:pt x="1940" y="2482"/>
                  </a:cubicBezTo>
                  <a:cubicBezTo>
                    <a:pt x="1940" y="2482"/>
                    <a:pt x="2028" y="1763"/>
                    <a:pt x="2116" y="1425"/>
                  </a:cubicBezTo>
                  <a:cubicBezTo>
                    <a:pt x="1763" y="647"/>
                    <a:pt x="1426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5"/>
            <p:cNvSpPr/>
            <p:nvPr/>
          </p:nvSpPr>
          <p:spPr>
            <a:xfrm>
              <a:off x="1937550" y="2181925"/>
              <a:ext cx="9575" cy="180325"/>
            </a:xfrm>
            <a:custGeom>
              <a:avLst/>
              <a:gdLst/>
              <a:ahLst/>
              <a:cxnLst/>
              <a:rect l="l" t="t" r="r" b="b"/>
              <a:pathLst>
                <a:path w="383" h="7213" extrusionOk="0">
                  <a:moveTo>
                    <a:pt x="251" y="1"/>
                  </a:moveTo>
                  <a:cubicBezTo>
                    <a:pt x="251" y="1"/>
                    <a:pt x="1" y="2204"/>
                    <a:pt x="74" y="3276"/>
                  </a:cubicBezTo>
                  <a:cubicBezTo>
                    <a:pt x="133" y="4348"/>
                    <a:pt x="309" y="7213"/>
                    <a:pt x="309" y="7213"/>
                  </a:cubicBezTo>
                  <a:cubicBezTo>
                    <a:pt x="309" y="7213"/>
                    <a:pt x="383" y="4833"/>
                    <a:pt x="309" y="3291"/>
                  </a:cubicBezTo>
                  <a:cubicBezTo>
                    <a:pt x="251" y="1763"/>
                    <a:pt x="251" y="1"/>
                    <a:pt x="251" y="1"/>
                  </a:cubicBezTo>
                  <a:close/>
                </a:path>
              </a:pathLst>
            </a:custGeom>
            <a:solidFill>
              <a:srgbClr val="2D2D2D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7667;p45">
            <a:extLst>
              <a:ext uri="{FF2B5EF4-FFF2-40B4-BE49-F238E27FC236}">
                <a16:creationId xmlns:a16="http://schemas.microsoft.com/office/drawing/2014/main" id="{B76B7AAE-38B2-4F53-BAF2-623839FD1F5C}"/>
              </a:ext>
            </a:extLst>
          </p:cNvPr>
          <p:cNvSpPr txBox="1">
            <a:spLocks/>
          </p:cNvSpPr>
          <p:nvPr/>
        </p:nvSpPr>
        <p:spPr>
          <a:xfrm>
            <a:off x="729237" y="3274058"/>
            <a:ext cx="3139336" cy="48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alanquin"/>
              <a:buNone/>
              <a:defRPr sz="3500" b="1" i="0" u="none" strike="noStrike" cap="none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defRPr>
            </a:lvl9pPr>
          </a:lstStyle>
          <a:p>
            <a:r>
              <a:rPr lang="en-US" dirty="0"/>
              <a:t>Check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3276B-60AF-40E4-B280-6B51A84F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51" y="1941091"/>
            <a:ext cx="4025499" cy="1238523"/>
          </a:xfrm>
          <a:prstGeom prst="rect">
            <a:avLst/>
          </a:prstGeom>
        </p:spPr>
      </p:pic>
      <p:sp>
        <p:nvSpPr>
          <p:cNvPr id="243" name="Google Shape;7668;p45">
            <a:extLst>
              <a:ext uri="{FF2B5EF4-FFF2-40B4-BE49-F238E27FC236}">
                <a16:creationId xmlns:a16="http://schemas.microsoft.com/office/drawing/2014/main" id="{1D5C52F7-5395-49F6-BE36-BABFA403661B}"/>
              </a:ext>
            </a:extLst>
          </p:cNvPr>
          <p:cNvSpPr txBox="1">
            <a:spLocks/>
          </p:cNvSpPr>
          <p:nvPr/>
        </p:nvSpPr>
        <p:spPr>
          <a:xfrm>
            <a:off x="211766" y="3731288"/>
            <a:ext cx="2235206" cy="92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Square 15: House of Power</a:t>
            </a:r>
          </a:p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Square 26: House of Beauty </a:t>
            </a:r>
          </a:p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Square 27: House of Water</a:t>
            </a:r>
          </a:p>
        </p:txBody>
      </p:sp>
      <p:sp>
        <p:nvSpPr>
          <p:cNvPr id="244" name="Google Shape;7668;p45">
            <a:extLst>
              <a:ext uri="{FF2B5EF4-FFF2-40B4-BE49-F238E27FC236}">
                <a16:creationId xmlns:a16="http://schemas.microsoft.com/office/drawing/2014/main" id="{6729F286-15A6-4914-898C-BDE3B9C2633A}"/>
              </a:ext>
            </a:extLst>
          </p:cNvPr>
          <p:cNvSpPr txBox="1">
            <a:spLocks/>
          </p:cNvSpPr>
          <p:nvPr/>
        </p:nvSpPr>
        <p:spPr>
          <a:xfrm>
            <a:off x="2460844" y="3698645"/>
            <a:ext cx="2726063" cy="921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Square 28: House of Three Spirits</a:t>
            </a:r>
          </a:p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Square 29 House of Two Souls</a:t>
            </a:r>
          </a:p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Square 30: House of One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9D9D0C-2BCF-4DB7-8B7C-92B1E5448B5A}"/>
              </a:ext>
            </a:extLst>
          </p:cNvPr>
          <p:cNvSpPr/>
          <p:nvPr/>
        </p:nvSpPr>
        <p:spPr>
          <a:xfrm>
            <a:off x="895325" y="1999907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B4C60FE-5FC9-49A3-9504-78251F6E69B5}"/>
              </a:ext>
            </a:extLst>
          </p:cNvPr>
          <p:cNvSpPr/>
          <p:nvPr/>
        </p:nvSpPr>
        <p:spPr>
          <a:xfrm>
            <a:off x="1305093" y="1999907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FE8AC4D-B9B1-4E95-8EF3-DEBE1931909F}"/>
              </a:ext>
            </a:extLst>
          </p:cNvPr>
          <p:cNvSpPr/>
          <p:nvPr/>
        </p:nvSpPr>
        <p:spPr>
          <a:xfrm>
            <a:off x="1705146" y="2001609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2EC7409-B2D3-4F26-9CBA-056666E2A4A7}"/>
              </a:ext>
            </a:extLst>
          </p:cNvPr>
          <p:cNvSpPr/>
          <p:nvPr/>
        </p:nvSpPr>
        <p:spPr>
          <a:xfrm>
            <a:off x="2114914" y="2001609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FAC2728-13C1-4D4B-AB12-F67712A4B983}"/>
              </a:ext>
            </a:extLst>
          </p:cNvPr>
          <p:cNvSpPr/>
          <p:nvPr/>
        </p:nvSpPr>
        <p:spPr>
          <a:xfrm>
            <a:off x="2502668" y="1991793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2E40FDC-B322-4CD9-93A9-06E77FB9273B}"/>
              </a:ext>
            </a:extLst>
          </p:cNvPr>
          <p:cNvSpPr/>
          <p:nvPr/>
        </p:nvSpPr>
        <p:spPr>
          <a:xfrm>
            <a:off x="2912436" y="1991793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08BC610-BB44-4036-8843-7A6514F27FEB}"/>
              </a:ext>
            </a:extLst>
          </p:cNvPr>
          <p:cNvSpPr/>
          <p:nvPr/>
        </p:nvSpPr>
        <p:spPr>
          <a:xfrm>
            <a:off x="4102556" y="199648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406DDC3-CF78-4B2A-BD7C-70EC9C46DF95}"/>
              </a:ext>
            </a:extLst>
          </p:cNvPr>
          <p:cNvSpPr/>
          <p:nvPr/>
        </p:nvSpPr>
        <p:spPr>
          <a:xfrm>
            <a:off x="4512324" y="1996481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70A8B45C-C092-4CF4-BD40-F85ED2A84ECD}"/>
              </a:ext>
            </a:extLst>
          </p:cNvPr>
          <p:cNvSpPr/>
          <p:nvPr/>
        </p:nvSpPr>
        <p:spPr>
          <a:xfrm>
            <a:off x="3299719" y="1992361"/>
            <a:ext cx="280375" cy="278309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815B7E-CC09-43AE-A2D9-718CA95E964C}"/>
              </a:ext>
            </a:extLst>
          </p:cNvPr>
          <p:cNvSpPr/>
          <p:nvPr/>
        </p:nvSpPr>
        <p:spPr>
          <a:xfrm>
            <a:off x="3708217" y="1988960"/>
            <a:ext cx="280375" cy="27830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8" name="Google Shape;10707;p81">
            <a:extLst>
              <a:ext uri="{FF2B5EF4-FFF2-40B4-BE49-F238E27FC236}">
                <a16:creationId xmlns:a16="http://schemas.microsoft.com/office/drawing/2014/main" id="{1961FB82-2B76-467F-B0F3-757E57AC9D97}"/>
              </a:ext>
            </a:extLst>
          </p:cNvPr>
          <p:cNvGrpSpPr/>
          <p:nvPr/>
        </p:nvGrpSpPr>
        <p:grpSpPr>
          <a:xfrm>
            <a:off x="341514" y="2013466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399" name="Google Shape;10708;p81">
              <a:extLst>
                <a:ext uri="{FF2B5EF4-FFF2-40B4-BE49-F238E27FC236}">
                  <a16:creationId xmlns:a16="http://schemas.microsoft.com/office/drawing/2014/main" id="{ACC4D6C3-270D-4AFE-B825-2EBA5C709057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0709;p81">
              <a:extLst>
                <a:ext uri="{FF2B5EF4-FFF2-40B4-BE49-F238E27FC236}">
                  <a16:creationId xmlns:a16="http://schemas.microsoft.com/office/drawing/2014/main" id="{B25D0135-9D33-44E8-BE33-965FC4CB8A3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10707;p81">
            <a:extLst>
              <a:ext uri="{FF2B5EF4-FFF2-40B4-BE49-F238E27FC236}">
                <a16:creationId xmlns:a16="http://schemas.microsoft.com/office/drawing/2014/main" id="{3741D666-B709-4CE9-BAC4-F7ABE54594BF}"/>
              </a:ext>
            </a:extLst>
          </p:cNvPr>
          <p:cNvGrpSpPr/>
          <p:nvPr/>
        </p:nvGrpSpPr>
        <p:grpSpPr>
          <a:xfrm>
            <a:off x="365085" y="2782513"/>
            <a:ext cx="364152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2" name="Google Shape;10708;p81">
              <a:extLst>
                <a:ext uri="{FF2B5EF4-FFF2-40B4-BE49-F238E27FC236}">
                  <a16:creationId xmlns:a16="http://schemas.microsoft.com/office/drawing/2014/main" id="{1E6EDE1B-A1AF-49AA-8DD5-041C00926FA5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0709;p81">
              <a:extLst>
                <a:ext uri="{FF2B5EF4-FFF2-40B4-BE49-F238E27FC236}">
                  <a16:creationId xmlns:a16="http://schemas.microsoft.com/office/drawing/2014/main" id="{E7BF1B5E-7569-4A8B-8C28-393003C927D9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10707;p81">
            <a:extLst>
              <a:ext uri="{FF2B5EF4-FFF2-40B4-BE49-F238E27FC236}">
                <a16:creationId xmlns:a16="http://schemas.microsoft.com/office/drawing/2014/main" id="{6EFD9CC0-965E-4B52-887A-238D292CDA7C}"/>
              </a:ext>
            </a:extLst>
          </p:cNvPr>
          <p:cNvGrpSpPr/>
          <p:nvPr/>
        </p:nvGrpSpPr>
        <p:grpSpPr>
          <a:xfrm flipH="1">
            <a:off x="4918552" y="2373111"/>
            <a:ext cx="467223" cy="296461"/>
            <a:chOff x="4929875" y="2065025"/>
            <a:chExt cx="49625" cy="44025"/>
          </a:xfrm>
          <a:solidFill>
            <a:schemeClr val="tx2">
              <a:lumMod val="75000"/>
            </a:schemeClr>
          </a:solidFill>
        </p:grpSpPr>
        <p:sp>
          <p:nvSpPr>
            <p:cNvPr id="405" name="Google Shape;10708;p81">
              <a:extLst>
                <a:ext uri="{FF2B5EF4-FFF2-40B4-BE49-F238E27FC236}">
                  <a16:creationId xmlns:a16="http://schemas.microsoft.com/office/drawing/2014/main" id="{D9A05650-0525-40D4-8FE2-139A89173788}"/>
                </a:ext>
              </a:extLst>
            </p:cNvPr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0709;p81">
              <a:extLst>
                <a:ext uri="{FF2B5EF4-FFF2-40B4-BE49-F238E27FC236}">
                  <a16:creationId xmlns:a16="http://schemas.microsoft.com/office/drawing/2014/main" id="{EF1CC4FE-F34B-41B5-A2E8-884C7779AF97}"/>
                </a:ext>
              </a:extLst>
            </p:cNvPr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4" grpId="0" animBg="1"/>
    </p:bldLst>
  </p:timing>
</p:sld>
</file>

<file path=ppt/theme/theme1.xml><?xml version="1.0" encoding="utf-8"?>
<a:theme xmlns:a="http://schemas.openxmlformats.org/drawingml/2006/main" name="Social Studies Subject for Middle School: Egyptian Pyramids by Slidesgo">
  <a:themeElements>
    <a:clrScheme name="Simple Light">
      <a:dk1>
        <a:srgbClr val="2D2D2D"/>
      </a:dk1>
      <a:lt1>
        <a:srgbClr val="FFFFFF"/>
      </a:lt1>
      <a:dk2>
        <a:srgbClr val="FEC750"/>
      </a:dk2>
      <a:lt2>
        <a:srgbClr val="DD9831"/>
      </a:lt2>
      <a:accent1>
        <a:srgbClr val="B17F3B"/>
      </a:accent1>
      <a:accent2>
        <a:srgbClr val="FF8D40"/>
      </a:accent2>
      <a:accent3>
        <a:srgbClr val="E82D2D"/>
      </a:accent3>
      <a:accent4>
        <a:srgbClr val="8BAA35"/>
      </a:accent4>
      <a:accent5>
        <a:srgbClr val="137ABF"/>
      </a:accent5>
      <a:accent6>
        <a:srgbClr val="FFFFFF"/>
      </a:accent6>
      <a:hlink>
        <a:srgbClr val="2D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21720</TotalTime>
  <Words>1843</Words>
  <Application>Microsoft Office PowerPoint</Application>
  <PresentationFormat>On-screen Show (16:9)</PresentationFormat>
  <Paragraphs>401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Anaheim</vt:lpstr>
      <vt:lpstr>Arial</vt:lpstr>
      <vt:lpstr>Calibri</vt:lpstr>
      <vt:lpstr>Source Sans Pro</vt:lpstr>
      <vt:lpstr>Palanquin</vt:lpstr>
      <vt:lpstr>Times New Roman</vt:lpstr>
      <vt:lpstr>Wingdings</vt:lpstr>
      <vt:lpstr>Segoe UI Historic</vt:lpstr>
      <vt:lpstr>Bebas Neue</vt:lpstr>
      <vt:lpstr>Nunito Light</vt:lpstr>
      <vt:lpstr>Social Studies Subject for Middle School: Egyptian Pyramids by Slidesgo</vt:lpstr>
      <vt:lpstr>DSA PROJECT SENET</vt:lpstr>
      <vt:lpstr>PowerPoint Presentation</vt:lpstr>
      <vt:lpstr>Algorithm</vt:lpstr>
      <vt:lpstr>Table of contents</vt:lpstr>
      <vt:lpstr>Introduction</vt:lpstr>
      <vt:lpstr>Introduction</vt:lpstr>
      <vt:lpstr>Mastaba of Hesy - Re</vt:lpstr>
      <vt:lpstr>Game Components</vt:lpstr>
      <vt:lpstr>Board</vt:lpstr>
      <vt:lpstr>Algorithm and Flowchart</vt:lpstr>
      <vt:lpstr>How to Play</vt:lpstr>
      <vt:lpstr>These are instructions to Play the Game</vt:lpstr>
      <vt:lpstr>These are instructions to Play the Game</vt:lpstr>
      <vt:lpstr>CASE 1:</vt:lpstr>
      <vt:lpstr>CASE 1:</vt:lpstr>
      <vt:lpstr>CASE 2:</vt:lpstr>
      <vt:lpstr>CASE 2:</vt:lpstr>
      <vt:lpstr>—MA’AT  Concept of Order, balance and truth </vt:lpstr>
      <vt:lpstr>Check Conditions</vt:lpstr>
      <vt:lpstr>Check Win</vt:lpstr>
      <vt:lpstr>Check Win!</vt:lpstr>
      <vt:lpstr>Check Win! C2</vt:lpstr>
      <vt:lpstr>Check House of Water</vt:lpstr>
      <vt:lpstr>House of Water</vt:lpstr>
      <vt:lpstr>House of Water</vt:lpstr>
      <vt:lpstr>2. House of Water</vt:lpstr>
      <vt:lpstr>2. House of Water</vt:lpstr>
      <vt:lpstr>House of Beauty</vt:lpstr>
      <vt:lpstr>House of Beauty</vt:lpstr>
      <vt:lpstr>Validating Moves</vt:lpstr>
      <vt:lpstr>Validating Moves</vt:lpstr>
      <vt:lpstr>Invalid Case</vt:lpstr>
      <vt:lpstr>Invalid Case</vt:lpstr>
      <vt:lpstr>Invalid Case 2</vt:lpstr>
      <vt:lpstr>Invalid Case 2</vt:lpstr>
      <vt:lpstr>Invalid Case 2</vt:lpstr>
      <vt:lpstr>Invalid Case 3</vt:lpstr>
      <vt:lpstr>Invalid Case 3</vt:lpstr>
      <vt:lpstr>Invalid Case 3</vt:lpstr>
      <vt:lpstr>Why our ALGO? </vt:lpstr>
      <vt:lpstr>Answer to “WHY?”</vt:lpstr>
      <vt:lpstr>Time Complexity</vt:lpstr>
      <vt:lpstr>Tablet UI</vt:lpstr>
      <vt:lpstr>Phone UI</vt:lpstr>
      <vt:lpstr>Computer UI</vt:lpstr>
      <vt:lpstr>Our team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PROJECT SENET</dc:title>
  <dc:creator>Hamza Asif</dc:creator>
  <cp:lastModifiedBy>Hamza Asif</cp:lastModifiedBy>
  <cp:revision>120</cp:revision>
  <dcterms:modified xsi:type="dcterms:W3CDTF">2024-01-23T18:44:47Z</dcterms:modified>
</cp:coreProperties>
</file>